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55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C15E7-3779-4535-91AF-32CE4BB0A7D5}" type="datetimeFigureOut">
              <a:rPr kumimoji="1" lang="ja-JP" altLang="en-US" smtClean="0"/>
              <a:t>2024/9/12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39CF8-D4F5-433E-A09B-4EBAB785CE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173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9CF8-D4F5-433E-A09B-4EBAB785CE3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69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9CF8-D4F5-433E-A09B-4EBAB785CE3F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1376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F994E6-842F-88B2-5E20-54C111625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A29CEB9-674E-4036-2372-7A91BC8A29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66DB90-DE3C-7694-5A8B-E60D26914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B5FC1E4-60AD-B044-EBC9-787B7B7BF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B15445D-BCA6-CE4D-4C2E-1E3C67BFB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084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9A2237-3DA8-93DD-CFBE-C8507B617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919FB7C-DD27-BBDB-5DDD-5F68504E6E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7CFA736-656C-16F3-5B2F-80029D498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0549224-85BB-7DD2-DBA5-52B748933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CCF1866-BEB7-1BFF-9769-84A99708F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8228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AF256E20-783C-524E-E084-44180D85C2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36CB261-0484-5C73-FB43-E50941539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5E3C71-56C3-2D72-AD19-4018D8991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764D241-A4E4-9E83-B81A-F7C515CC8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EA5A39A-138C-C983-5491-4BEED93F6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7155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287B53-FFA0-8847-25F1-56AA4C8C8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BFA993E-833B-4736-CCF4-364AE18A1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5A5EAE-0708-4894-0CD2-8E3232BE6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320DB10-8C3F-A863-B100-0E3A73264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A4A2C0-53E8-0662-E805-385A86256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2376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B5F73A-1B7A-15CB-A500-463ACFD71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40B199-FC9D-2448-4143-A4ECCBCA6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323B16B-A6F9-1D7C-05C3-6C91FC7BC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95A829C-10AB-F1B2-45FC-3BC4439E4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5A330BE-ACB6-DFFE-C0F5-D8DA05F05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95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4A9B0F-A8CD-B1B2-1463-BF96947CC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33BBEFA-2CAC-74F9-16FD-419DC4F0A7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EC298CA-7389-AA79-4E92-36129EF528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D4CF0A8-9668-CFFC-87D7-9CA23D489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D119176-3E0E-A132-9508-8AF9C0C06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33269AA-36DE-4A50-4E54-313AEAF74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3632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5E236A-365A-2E0F-9E5E-8A8833F6F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AF622F7-2B7D-82B5-3FA3-9D2149FBB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A582709-7873-3653-4296-E9AD1A6B7E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25C3AC3-DCFE-43E4-B2FE-5299354EB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15D8C01-66A6-10D3-78D0-A084CCC040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C3B4A46-DFAB-A8AE-DAF9-BACBEA956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2024/9/12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B56286F-09B5-BA3E-C23C-C2693E521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24841AB-A750-0465-91C2-0A5E708E2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8871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367146-D11E-4039-E821-2B29E72AE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D8EEF14-A1CF-3DE9-14EF-4AB132EDC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2024/9/12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4B618C2-3DCF-CE9B-C3FD-B5B386378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2EB0355-8D58-44C5-C42E-33C3F7C63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5913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310E7ED-2E62-C6AC-27FB-DB1F2FEC9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2024/9/12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4836323-5C60-C8EF-05B9-5A52C7224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2F8F92B-2A82-66C9-19A9-5628D10C8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241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859D32-A489-426D-0F61-E6E12C0DA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C15BCBC-81EB-3561-30C0-38CA33D0F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FC31AB0-C026-FEF8-2C54-DBB30DA95D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DDFA944-77E1-1CC8-EDFB-0559E6A11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CE92435-949D-C134-43D5-E560E879C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AE2148F-E755-B277-7D2E-F0088FB78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1265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07779E-D3F6-5EEA-0CDE-730F1AD3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BC550A7-7A03-3C7F-58B6-7B2F4EE6DD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28C1DA0-BAE9-FF37-49B4-931790AC0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31F29EE-14F1-EF10-131C-D872ADF6E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23177FD-7ED8-F7E9-735C-A2CED34E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2CD6905-9170-BB10-B111-6394D8DB0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2906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17A1D60-F15A-0F05-AD0F-B23AF8A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0625E02-ED2B-8101-5F63-084618FA7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01AA8F6-C96A-5220-41EC-090D201DC5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D14D3B-41E8-434C-82AF-551043ED3ECC}" type="datetimeFigureOut">
              <a:rPr kumimoji="1" lang="ja-JP" altLang="en-US" smtClean="0"/>
              <a:t>2024/9/12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FE437A-B0BC-E9A1-EC1C-B634E052D8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FDE1E9A-33DE-8095-4C42-27EDEB8DE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5413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D9DBD02-3367-AE87-A019-CC1850DD8277}"/>
              </a:ext>
            </a:extLst>
          </p:cNvPr>
          <p:cNvSpPr/>
          <p:nvPr/>
        </p:nvSpPr>
        <p:spPr>
          <a:xfrm>
            <a:off x="5386530" y="1968937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6F71A45-73DF-45BC-8CAA-F2B1FCABC96E}"/>
              </a:ext>
            </a:extLst>
          </p:cNvPr>
          <p:cNvSpPr/>
          <p:nvPr/>
        </p:nvSpPr>
        <p:spPr>
          <a:xfrm>
            <a:off x="3983260" y="1968375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CCC446D-A412-C6A3-DDAD-7498B5CD06D5}"/>
              </a:ext>
            </a:extLst>
          </p:cNvPr>
          <p:cNvSpPr/>
          <p:nvPr/>
        </p:nvSpPr>
        <p:spPr>
          <a:xfrm>
            <a:off x="3568620" y="1967400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E427451-DD5E-3961-8ACE-CFC3A4EB14CC}"/>
              </a:ext>
            </a:extLst>
          </p:cNvPr>
          <p:cNvSpPr/>
          <p:nvPr/>
        </p:nvSpPr>
        <p:spPr>
          <a:xfrm>
            <a:off x="2165350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46FA87E-9C04-184F-5DB7-054FC74E9472}"/>
              </a:ext>
            </a:extLst>
          </p:cNvPr>
          <p:cNvSpPr/>
          <p:nvPr/>
        </p:nvSpPr>
        <p:spPr>
          <a:xfrm>
            <a:off x="2206869" y="1310054"/>
            <a:ext cx="3279531" cy="58029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3A9AA47-1C2C-EBC3-C863-B80789E3FF3B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2206869" y="1600200"/>
            <a:ext cx="327953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14EA51D7-C44A-37F6-DC88-B457491327A3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8466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40706CB-319C-5A6F-8510-0ED39AD2C356}"/>
              </a:ext>
            </a:extLst>
          </p:cNvPr>
          <p:cNvCxnSpPr/>
          <p:nvPr/>
        </p:nvCxnSpPr>
        <p:spPr>
          <a:xfrm>
            <a:off x="4658458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F7540CC3-85FB-5DB8-0368-569FF23CDCC4}"/>
              </a:ext>
            </a:extLst>
          </p:cNvPr>
          <p:cNvCxnSpPr/>
          <p:nvPr/>
        </p:nvCxnSpPr>
        <p:spPr>
          <a:xfrm>
            <a:off x="50658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233F5F9-AFB2-43ED-96BF-CEAE46303C5B}"/>
              </a:ext>
            </a:extLst>
          </p:cNvPr>
          <p:cNvCxnSpPr/>
          <p:nvPr/>
        </p:nvCxnSpPr>
        <p:spPr>
          <a:xfrm>
            <a:off x="42657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3A74A14B-1629-B1FF-898F-34298774E8A2}"/>
              </a:ext>
            </a:extLst>
          </p:cNvPr>
          <p:cNvCxnSpPr/>
          <p:nvPr/>
        </p:nvCxnSpPr>
        <p:spPr>
          <a:xfrm>
            <a:off x="3024920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7617DB80-BC48-53FA-6D48-C8C4EF63DAF7}"/>
              </a:ext>
            </a:extLst>
          </p:cNvPr>
          <p:cNvCxnSpPr/>
          <p:nvPr/>
        </p:nvCxnSpPr>
        <p:spPr>
          <a:xfrm>
            <a:off x="3432297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E9864829-D5E3-FF57-6D0A-6BE26937BFB3}"/>
              </a:ext>
            </a:extLst>
          </p:cNvPr>
          <p:cNvCxnSpPr/>
          <p:nvPr/>
        </p:nvCxnSpPr>
        <p:spPr>
          <a:xfrm>
            <a:off x="2632197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4D6395A-2D44-9CFE-DE57-1325FF5F429E}"/>
              </a:ext>
            </a:extLst>
          </p:cNvPr>
          <p:cNvSpPr/>
          <p:nvPr/>
        </p:nvSpPr>
        <p:spPr>
          <a:xfrm>
            <a:off x="2004067" y="1895108"/>
            <a:ext cx="3703314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B736BF3-94B7-AE20-9EE9-E3F7F1D52CE4}"/>
              </a:ext>
            </a:extLst>
          </p:cNvPr>
          <p:cNvSpPr/>
          <p:nvPr/>
        </p:nvSpPr>
        <p:spPr>
          <a:xfrm>
            <a:off x="1935486" y="2190015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838B4E0-7736-FFAC-16B9-165BC265DFFE}"/>
              </a:ext>
            </a:extLst>
          </p:cNvPr>
          <p:cNvSpPr/>
          <p:nvPr/>
        </p:nvSpPr>
        <p:spPr>
          <a:xfrm>
            <a:off x="220686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4163BFE-1FEB-3B38-A04B-AE350ED7F3EC}"/>
              </a:ext>
            </a:extLst>
          </p:cNvPr>
          <p:cNvSpPr/>
          <p:nvPr/>
        </p:nvSpPr>
        <p:spPr>
          <a:xfrm>
            <a:off x="402477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230D1283-CACC-81CD-7D9E-545A6F84AA43}"/>
              </a:ext>
            </a:extLst>
          </p:cNvPr>
          <p:cNvSpPr/>
          <p:nvPr/>
        </p:nvSpPr>
        <p:spPr>
          <a:xfrm>
            <a:off x="5868664" y="1907381"/>
            <a:ext cx="1335776" cy="5945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7848301-D486-FF1A-FB55-64B8481B0A36}"/>
              </a:ext>
            </a:extLst>
          </p:cNvPr>
          <p:cNvSpPr/>
          <p:nvPr/>
        </p:nvSpPr>
        <p:spPr>
          <a:xfrm>
            <a:off x="6301510" y="1612753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82E6F9C-5F23-31EC-6A67-6060547B0C13}"/>
              </a:ext>
            </a:extLst>
          </p:cNvPr>
          <p:cNvSpPr/>
          <p:nvPr/>
        </p:nvSpPr>
        <p:spPr>
          <a:xfrm>
            <a:off x="59975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1EF7F3F9-FF02-6076-8D7E-909958414AAE}"/>
              </a:ext>
            </a:extLst>
          </p:cNvPr>
          <p:cNvSpPr/>
          <p:nvPr/>
        </p:nvSpPr>
        <p:spPr>
          <a:xfrm>
            <a:off x="69881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09F3B04-370F-279C-83E6-D76778A0B0E5}"/>
              </a:ext>
            </a:extLst>
          </p:cNvPr>
          <p:cNvSpPr txBox="1"/>
          <p:nvPr/>
        </p:nvSpPr>
        <p:spPr>
          <a:xfrm>
            <a:off x="5126795" y="131005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77FB850-11CB-DAF5-A2E5-6456432EE2D7}"/>
              </a:ext>
            </a:extLst>
          </p:cNvPr>
          <p:cNvSpPr txBox="1"/>
          <p:nvPr/>
        </p:nvSpPr>
        <p:spPr>
          <a:xfrm>
            <a:off x="5126795" y="159199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97E2C94-248B-E34D-CC3B-2D8D4DFF0C4E}"/>
              </a:ext>
            </a:extLst>
          </p:cNvPr>
          <p:cNvSpPr txBox="1"/>
          <p:nvPr/>
        </p:nvSpPr>
        <p:spPr>
          <a:xfrm>
            <a:off x="4707044" y="131423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BEBF047-590C-231D-5683-3C6C39B67E7D}"/>
              </a:ext>
            </a:extLst>
          </p:cNvPr>
          <p:cNvSpPr txBox="1"/>
          <p:nvPr/>
        </p:nvSpPr>
        <p:spPr>
          <a:xfrm>
            <a:off x="2214473" y="1604686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15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1CDC73B-B040-84C4-EC29-D4D5A51FB5FE}"/>
              </a:ext>
            </a:extLst>
          </p:cNvPr>
          <p:cNvSpPr txBox="1"/>
          <p:nvPr/>
        </p:nvSpPr>
        <p:spPr>
          <a:xfrm>
            <a:off x="6308114" y="1631150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22DD00-9C61-F5A3-B7C9-315D71D1BD0A}"/>
              </a:ext>
            </a:extLst>
          </p:cNvPr>
          <p:cNvSpPr txBox="1"/>
          <p:nvPr/>
        </p:nvSpPr>
        <p:spPr>
          <a:xfrm>
            <a:off x="2923782" y="950899"/>
            <a:ext cx="343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port numbers</a:t>
            </a:r>
            <a:endParaRPr kumimoji="1" lang="ja-JP" altLang="en-US" sz="16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89C81654-0973-30FB-4AC8-056599B4BBC7}"/>
              </a:ext>
            </a:extLst>
          </p:cNvPr>
          <p:cNvSpPr/>
          <p:nvPr/>
        </p:nvSpPr>
        <p:spPr>
          <a:xfrm>
            <a:off x="1935486" y="3891150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9B63EC7-F0BA-FC44-3539-1CC980801A2B}"/>
              </a:ext>
            </a:extLst>
          </p:cNvPr>
          <p:cNvSpPr txBox="1"/>
          <p:nvPr/>
        </p:nvSpPr>
        <p:spPr>
          <a:xfrm>
            <a:off x="3895982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0-31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08911415-2509-5B1C-3E99-56AF88BA1CE9}"/>
              </a:ext>
            </a:extLst>
          </p:cNvPr>
          <p:cNvSpPr txBox="1"/>
          <p:nvPr/>
        </p:nvSpPr>
        <p:spPr>
          <a:xfrm>
            <a:off x="2066328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32-63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7CD6877-2474-646F-1D59-E471EBDC95B9}"/>
              </a:ext>
            </a:extLst>
          </p:cNvPr>
          <p:cNvSpPr/>
          <p:nvPr/>
        </p:nvSpPr>
        <p:spPr>
          <a:xfrm>
            <a:off x="2435586" y="3595549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FB818A7E-E9CE-8B64-AE68-AA37B5253D83}"/>
              </a:ext>
            </a:extLst>
          </p:cNvPr>
          <p:cNvSpPr/>
          <p:nvPr/>
        </p:nvSpPr>
        <p:spPr>
          <a:xfrm>
            <a:off x="2904459" y="3593167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B4A5B496-319E-803A-38E1-6BB30EE4FBBA}"/>
              </a:ext>
            </a:extLst>
          </p:cNvPr>
          <p:cNvSpPr/>
          <p:nvPr/>
        </p:nvSpPr>
        <p:spPr>
          <a:xfrm>
            <a:off x="5097734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701BDF42-61B8-2903-69DF-48E4D97196A4}"/>
              </a:ext>
            </a:extLst>
          </p:cNvPr>
          <p:cNvSpPr/>
          <p:nvPr/>
        </p:nvSpPr>
        <p:spPr>
          <a:xfrm>
            <a:off x="5298685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A680E96D-0426-EFBC-3535-C090FE16EB40}"/>
              </a:ext>
            </a:extLst>
          </p:cNvPr>
          <p:cNvSpPr/>
          <p:nvPr/>
        </p:nvSpPr>
        <p:spPr>
          <a:xfrm>
            <a:off x="5517485" y="3595072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1FEB4D77-F337-E93C-A6EC-D73CC5CF18C0}"/>
              </a:ext>
            </a:extLst>
          </p:cNvPr>
          <p:cNvSpPr/>
          <p:nvPr/>
        </p:nvSpPr>
        <p:spPr>
          <a:xfrm>
            <a:off x="6165216" y="3701256"/>
            <a:ext cx="182263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D8EA857A-29C5-4BA9-2CDC-4F002F531776}"/>
              </a:ext>
            </a:extLst>
          </p:cNvPr>
          <p:cNvSpPr/>
          <p:nvPr/>
        </p:nvSpPr>
        <p:spPr>
          <a:xfrm>
            <a:off x="6422319" y="3701189"/>
            <a:ext cx="352337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E092A99C-69C7-DFAE-677D-230891D63ADF}"/>
              </a:ext>
            </a:extLst>
          </p:cNvPr>
          <p:cNvSpPr/>
          <p:nvPr/>
        </p:nvSpPr>
        <p:spPr>
          <a:xfrm>
            <a:off x="3422752" y="3789577"/>
            <a:ext cx="423882" cy="98433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CF70052-36CA-0B2F-3ADF-A86AB1D37CB7}"/>
              </a:ext>
            </a:extLst>
          </p:cNvPr>
          <p:cNvSpPr txBox="1"/>
          <p:nvPr/>
        </p:nvSpPr>
        <p:spPr>
          <a:xfrm>
            <a:off x="5533340" y="3619237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7D90333-2492-3609-0B2F-2EC4306113ED}"/>
              </a:ext>
            </a:extLst>
          </p:cNvPr>
          <p:cNvSpPr txBox="1"/>
          <p:nvPr/>
        </p:nvSpPr>
        <p:spPr>
          <a:xfrm>
            <a:off x="6651266" y="1584843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*GN-2006-1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0308D54A-E1C6-619F-2780-2015E5E1BDE3}"/>
              </a:ext>
            </a:extLst>
          </p:cNvPr>
          <p:cNvSpPr txBox="1"/>
          <p:nvPr/>
        </p:nvSpPr>
        <p:spPr>
          <a:xfrm>
            <a:off x="5517485" y="3272255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*GN-2006-4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3" name="楕円 52">
            <a:extLst>
              <a:ext uri="{FF2B5EF4-FFF2-40B4-BE49-F238E27FC236}">
                <a16:creationId xmlns:a16="http://schemas.microsoft.com/office/drawing/2014/main" id="{EF111DCE-A1CB-B7B5-432B-9CCFA9D0E457}"/>
              </a:ext>
            </a:extLst>
          </p:cNvPr>
          <p:cNvSpPr/>
          <p:nvPr/>
        </p:nvSpPr>
        <p:spPr>
          <a:xfrm>
            <a:off x="5097734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楕円 53">
            <a:extLst>
              <a:ext uri="{FF2B5EF4-FFF2-40B4-BE49-F238E27FC236}">
                <a16:creationId xmlns:a16="http://schemas.microsoft.com/office/drawing/2014/main" id="{75134F21-690D-ADBF-23EE-A47C7970D5F7}"/>
              </a:ext>
            </a:extLst>
          </p:cNvPr>
          <p:cNvSpPr/>
          <p:nvPr/>
        </p:nvSpPr>
        <p:spPr>
          <a:xfrm>
            <a:off x="5097166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楕円 55">
            <a:extLst>
              <a:ext uri="{FF2B5EF4-FFF2-40B4-BE49-F238E27FC236}">
                <a16:creationId xmlns:a16="http://schemas.microsoft.com/office/drawing/2014/main" id="{7589B501-E072-F1BF-1776-545727F2BCCB}"/>
              </a:ext>
            </a:extLst>
          </p:cNvPr>
          <p:cNvSpPr/>
          <p:nvPr/>
        </p:nvSpPr>
        <p:spPr>
          <a:xfrm>
            <a:off x="5300545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楕円 56">
            <a:extLst>
              <a:ext uri="{FF2B5EF4-FFF2-40B4-BE49-F238E27FC236}">
                <a16:creationId xmlns:a16="http://schemas.microsoft.com/office/drawing/2014/main" id="{342BC80B-5B3D-F9A0-24CC-A4F563F97C6A}"/>
              </a:ext>
            </a:extLst>
          </p:cNvPr>
          <p:cNvSpPr/>
          <p:nvPr/>
        </p:nvSpPr>
        <p:spPr>
          <a:xfrm>
            <a:off x="5299977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楕円 57">
            <a:extLst>
              <a:ext uri="{FF2B5EF4-FFF2-40B4-BE49-F238E27FC236}">
                <a16:creationId xmlns:a16="http://schemas.microsoft.com/office/drawing/2014/main" id="{B735D2A4-3D63-1F59-2C34-152AF8F6F6BB}"/>
              </a:ext>
            </a:extLst>
          </p:cNvPr>
          <p:cNvSpPr/>
          <p:nvPr/>
        </p:nvSpPr>
        <p:spPr>
          <a:xfrm>
            <a:off x="6178219" y="3713609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5906D87D-B6B1-FCA7-1FEA-D9857D4D2448}"/>
              </a:ext>
            </a:extLst>
          </p:cNvPr>
          <p:cNvSpPr txBox="1"/>
          <p:nvPr/>
        </p:nvSpPr>
        <p:spPr>
          <a:xfrm>
            <a:off x="2864598" y="3341630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4F96780-FA11-5508-0F08-AC3B8084A3FD}"/>
              </a:ext>
            </a:extLst>
          </p:cNvPr>
          <p:cNvSpPr txBox="1"/>
          <p:nvPr/>
        </p:nvSpPr>
        <p:spPr>
          <a:xfrm>
            <a:off x="2351706" y="3335894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CCC06CE2-81A5-A9B1-36A7-2C120574AE92}"/>
              </a:ext>
            </a:extLst>
          </p:cNvPr>
          <p:cNvSpPr txBox="1"/>
          <p:nvPr/>
        </p:nvSpPr>
        <p:spPr>
          <a:xfrm>
            <a:off x="3055507" y="4056362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Data link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8E7572EC-8FF1-FFDB-7A38-FD513B349FAC}"/>
              </a:ext>
            </a:extLst>
          </p:cNvPr>
          <p:cNvSpPr txBox="1"/>
          <p:nvPr/>
        </p:nvSpPr>
        <p:spPr>
          <a:xfrm>
            <a:off x="1723609" y="4044114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Not in use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0D09BF1B-CA2D-1A18-C599-33FEB5DE453E}"/>
              </a:ext>
            </a:extLst>
          </p:cNvPr>
          <p:cNvSpPr txBox="1"/>
          <p:nvPr/>
        </p:nvSpPr>
        <p:spPr>
          <a:xfrm>
            <a:off x="4745079" y="4004937"/>
            <a:ext cx="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1B81336-4263-25F0-A5DF-5EFD3219C166}"/>
              </a:ext>
            </a:extLst>
          </p:cNvPr>
          <p:cNvSpPr txBox="1"/>
          <p:nvPr/>
        </p:nvSpPr>
        <p:spPr>
          <a:xfrm>
            <a:off x="5241009" y="4010303"/>
            <a:ext cx="627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OUT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AC5C4A0A-6485-AE5D-1726-E5AD00B650F6}"/>
              </a:ext>
            </a:extLst>
          </p:cNvPr>
          <p:cNvCxnSpPr>
            <a:endCxn id="41" idx="0"/>
          </p:cNvCxnSpPr>
          <p:nvPr/>
        </p:nvCxnSpPr>
        <p:spPr>
          <a:xfrm flipV="1">
            <a:off x="2435586" y="3739290"/>
            <a:ext cx="175191" cy="3628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AEE5530C-F13A-C989-CF7F-EAA370C4C972}"/>
              </a:ext>
            </a:extLst>
          </p:cNvPr>
          <p:cNvCxnSpPr>
            <a:cxnSpLocks/>
          </p:cNvCxnSpPr>
          <p:nvPr/>
        </p:nvCxnSpPr>
        <p:spPr>
          <a:xfrm flipH="1" flipV="1">
            <a:off x="3099628" y="3729746"/>
            <a:ext cx="121940" cy="3266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右中かっこ 70">
            <a:extLst>
              <a:ext uri="{FF2B5EF4-FFF2-40B4-BE49-F238E27FC236}">
                <a16:creationId xmlns:a16="http://schemas.microsoft.com/office/drawing/2014/main" id="{AEFD7B3C-0A2C-D54B-8C09-F3DA056B46CB}"/>
              </a:ext>
            </a:extLst>
          </p:cNvPr>
          <p:cNvSpPr/>
          <p:nvPr/>
        </p:nvSpPr>
        <p:spPr>
          <a:xfrm rot="5400000">
            <a:off x="6394807" y="3813474"/>
            <a:ext cx="165972" cy="593725"/>
          </a:xfrm>
          <a:prstGeom prst="rightBrac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C00000"/>
              </a:solidFill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ED9E166-9935-B7F0-C7F0-36C54BE863D0}"/>
              </a:ext>
            </a:extLst>
          </p:cNvPr>
          <p:cNvSpPr txBox="1"/>
          <p:nvPr/>
        </p:nvSpPr>
        <p:spPr>
          <a:xfrm>
            <a:off x="5997575" y="4220489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These power supply connectors are connected. </a:t>
            </a:r>
          </a:p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Recommend to put a cover on unused side for your safety.</a:t>
            </a:r>
            <a:endParaRPr kumimoji="1" lang="ja-JP" altLang="en-US" sz="1200" dirty="0">
              <a:solidFill>
                <a:srgbClr val="C0000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07BBEAAA-02BF-10AB-586C-BEA0C3AE5858}"/>
              </a:ext>
            </a:extLst>
          </p:cNvPr>
          <p:cNvSpPr txBox="1"/>
          <p:nvPr/>
        </p:nvSpPr>
        <p:spPr>
          <a:xfrm>
            <a:off x="3568620" y="4582910"/>
            <a:ext cx="273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IN1: Scaler reset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IN2: Trigger (veto) 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579E3C38-DF60-B795-703B-98DE400BAB27}"/>
              </a:ext>
            </a:extLst>
          </p:cNvPr>
          <p:cNvSpPr txBox="1"/>
          <p:nvPr/>
        </p:nvSpPr>
        <p:spPr>
          <a:xfrm>
            <a:off x="3568620" y="5140145"/>
            <a:ext cx="273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OUT1: Heartbeat signal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OUT2: TCP connection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ED54FEC-0614-90FD-87E4-E7F36FA00343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Clock Primary</a:t>
            </a:r>
            <a:endParaRPr kumimoji="1" lang="ja-JP" altLang="en-US" sz="2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0AD3C516-7DF7-F8AA-2B93-E00A1D3BCF96}"/>
              </a:ext>
            </a:extLst>
          </p:cNvPr>
          <p:cNvSpPr txBox="1"/>
          <p:nvPr/>
        </p:nvSpPr>
        <p:spPr>
          <a:xfrm>
            <a:off x="7573347" y="974273"/>
            <a:ext cx="2468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0-16: Primary (TX)</a:t>
            </a:r>
            <a:endParaRPr kumimoji="1" lang="ja-JP" altLang="en-US" sz="14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8CB0D850-6093-1CFB-A1A2-3A96671B169A}"/>
              </a:ext>
            </a:extLst>
          </p:cNvPr>
          <p:cNvSpPr txBox="1"/>
          <p:nvPr/>
        </p:nvSpPr>
        <p:spPr>
          <a:xfrm>
            <a:off x="492940" y="4582909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LED1: PLL locked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LED2: 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LED3: Heartbeat frame state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LED4: DAQ is running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A38366B2-9899-243F-B7D9-005F73EB43F0}"/>
              </a:ext>
            </a:extLst>
          </p:cNvPr>
          <p:cNvSpPr txBox="1"/>
          <p:nvPr/>
        </p:nvSpPr>
        <p:spPr>
          <a:xfrm>
            <a:off x="492940" y="5663454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DIP1: SiTCP IP setting</a:t>
            </a:r>
            <a:endParaRPr kumimoji="1" lang="en-US" altLang="ja-JP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DIP2: Not in 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DIP3: Not in 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DIP4: Not in Use</a:t>
            </a: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91B82F33-1CCA-5A93-A968-421306274E3F}"/>
              </a:ext>
            </a:extLst>
          </p:cNvPr>
          <p:cNvSpPr txBox="1"/>
          <p:nvPr/>
        </p:nvSpPr>
        <p:spPr>
          <a:xfrm>
            <a:off x="5725636" y="2450392"/>
            <a:ext cx="6204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＊前のバージョンにあった</a:t>
            </a:r>
            <a:r>
              <a:rPr lang="en-US" altLang="ja-JP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MIKUMARI</a:t>
            </a:r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の状態を記録する</a:t>
            </a:r>
            <a:r>
              <a:rPr lang="en-US" altLang="ja-JP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TDC</a:t>
            </a:r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は廃止</a:t>
            </a:r>
            <a:endParaRPr lang="en-US" altLang="ja-JP" sz="16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4976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36889E92-876F-B2E9-5257-3786486FC47E}"/>
              </a:ext>
            </a:extLst>
          </p:cNvPr>
          <p:cNvGrpSpPr/>
          <p:nvPr/>
        </p:nvGrpSpPr>
        <p:grpSpPr>
          <a:xfrm>
            <a:off x="1149663" y="377119"/>
            <a:ext cx="9951187" cy="2863351"/>
            <a:chOff x="1149663" y="1423494"/>
            <a:chExt cx="9951187" cy="2863351"/>
          </a:xfrm>
        </p:grpSpPr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026F7BFB-2A6C-FD3B-DEE6-DCB4A4933473}"/>
                </a:ext>
              </a:extLst>
            </p:cNvPr>
            <p:cNvSpPr/>
            <p:nvPr/>
          </p:nvSpPr>
          <p:spPr>
            <a:xfrm>
              <a:off x="1208176" y="1423494"/>
              <a:ext cx="9892674" cy="28633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正方形/長方形 77">
              <a:extLst>
                <a:ext uri="{FF2B5EF4-FFF2-40B4-BE49-F238E27FC236}">
                  <a16:creationId xmlns:a16="http://schemas.microsoft.com/office/drawing/2014/main" id="{9026DF3C-2CC6-E430-E021-A2EADB884905}"/>
                </a:ext>
              </a:extLst>
            </p:cNvPr>
            <p:cNvSpPr/>
            <p:nvPr/>
          </p:nvSpPr>
          <p:spPr>
            <a:xfrm>
              <a:off x="7355738" y="2731188"/>
              <a:ext cx="1985610" cy="784900"/>
            </a:xfrm>
            <a:custGeom>
              <a:avLst/>
              <a:gdLst>
                <a:gd name="connsiteX0" fmla="*/ 0 w 1039999"/>
                <a:gd name="connsiteY0" fmla="*/ 0 h 461951"/>
                <a:gd name="connsiteX1" fmla="*/ 1039999 w 1039999"/>
                <a:gd name="connsiteY1" fmla="*/ 0 h 461951"/>
                <a:gd name="connsiteX2" fmla="*/ 1039999 w 1039999"/>
                <a:gd name="connsiteY2" fmla="*/ 461951 h 461951"/>
                <a:gd name="connsiteX3" fmla="*/ 0 w 1039999"/>
                <a:gd name="connsiteY3" fmla="*/ 461951 h 461951"/>
                <a:gd name="connsiteX4" fmla="*/ 0 w 1039999"/>
                <a:gd name="connsiteY4" fmla="*/ 0 h 461951"/>
                <a:gd name="connsiteX0" fmla="*/ 0 w 1039999"/>
                <a:gd name="connsiteY0" fmla="*/ 0 h 461951"/>
                <a:gd name="connsiteX1" fmla="*/ 1039999 w 1039999"/>
                <a:gd name="connsiteY1" fmla="*/ 0 h 461951"/>
                <a:gd name="connsiteX2" fmla="*/ 1039999 w 1039999"/>
                <a:gd name="connsiteY2" fmla="*/ 461951 h 461951"/>
                <a:gd name="connsiteX3" fmla="*/ 0 w 1039999"/>
                <a:gd name="connsiteY3" fmla="*/ 461951 h 461951"/>
                <a:gd name="connsiteX4" fmla="*/ 0 w 1039999"/>
                <a:gd name="connsiteY4" fmla="*/ 0 h 461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999" h="461951">
                  <a:moveTo>
                    <a:pt x="0" y="0"/>
                  </a:moveTo>
                  <a:lnTo>
                    <a:pt x="1039999" y="0"/>
                  </a:lnTo>
                  <a:lnTo>
                    <a:pt x="1039999" y="461951"/>
                  </a:lnTo>
                  <a:lnTo>
                    <a:pt x="0" y="4619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MIKUMARI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link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" name="正方形/長方形 77">
              <a:extLst>
                <a:ext uri="{FF2B5EF4-FFF2-40B4-BE49-F238E27FC236}">
                  <a16:creationId xmlns:a16="http://schemas.microsoft.com/office/drawing/2014/main" id="{F118E761-7B16-4B16-6175-401E1D002C91}"/>
                </a:ext>
              </a:extLst>
            </p:cNvPr>
            <p:cNvSpPr/>
            <p:nvPr/>
          </p:nvSpPr>
          <p:spPr>
            <a:xfrm>
              <a:off x="2844299" y="2720586"/>
              <a:ext cx="1999209" cy="784900"/>
            </a:xfrm>
            <a:custGeom>
              <a:avLst/>
              <a:gdLst>
                <a:gd name="connsiteX0" fmla="*/ 0 w 1039999"/>
                <a:gd name="connsiteY0" fmla="*/ 0 h 461951"/>
                <a:gd name="connsiteX1" fmla="*/ 1039999 w 1039999"/>
                <a:gd name="connsiteY1" fmla="*/ 0 h 461951"/>
                <a:gd name="connsiteX2" fmla="*/ 1039999 w 1039999"/>
                <a:gd name="connsiteY2" fmla="*/ 461951 h 461951"/>
                <a:gd name="connsiteX3" fmla="*/ 0 w 1039999"/>
                <a:gd name="connsiteY3" fmla="*/ 461951 h 461951"/>
                <a:gd name="connsiteX4" fmla="*/ 0 w 1039999"/>
                <a:gd name="connsiteY4" fmla="*/ 0 h 461951"/>
                <a:gd name="connsiteX0" fmla="*/ 0 w 1039999"/>
                <a:gd name="connsiteY0" fmla="*/ 0 h 461951"/>
                <a:gd name="connsiteX1" fmla="*/ 1039999 w 1039999"/>
                <a:gd name="connsiteY1" fmla="*/ 0 h 461951"/>
                <a:gd name="connsiteX2" fmla="*/ 1039999 w 1039999"/>
                <a:gd name="connsiteY2" fmla="*/ 461951 h 461951"/>
                <a:gd name="connsiteX3" fmla="*/ 0 w 1039999"/>
                <a:gd name="connsiteY3" fmla="*/ 461951 h 461951"/>
                <a:gd name="connsiteX4" fmla="*/ 0 w 1039999"/>
                <a:gd name="connsiteY4" fmla="*/ 0 h 461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999" h="461951">
                  <a:moveTo>
                    <a:pt x="0" y="0"/>
                  </a:moveTo>
                  <a:lnTo>
                    <a:pt x="1039999" y="0"/>
                  </a:lnTo>
                  <a:lnTo>
                    <a:pt x="1039999" y="461951"/>
                  </a:lnTo>
                  <a:lnTo>
                    <a:pt x="0" y="4619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MIKUMARI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link</a:t>
              </a:r>
              <a:endPara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3BFB1616-067A-A37E-8180-66E3B291B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2080" y="2078922"/>
              <a:ext cx="0" cy="20344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none"/>
            </a:ln>
            <a:effectLst/>
          </p:spPr>
        </p:cxnSp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36ADB082-17A6-1AC5-0A4A-64726617B8C9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3" y="3790368"/>
              <a:ext cx="4074118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tailEnd type="none"/>
            </a:ln>
            <a:effectLst/>
          </p:spPr>
        </p:cxnSp>
        <p:sp>
          <p:nvSpPr>
            <p:cNvPr id="10" name="矢印: 五方向 9">
              <a:extLst>
                <a:ext uri="{FF2B5EF4-FFF2-40B4-BE49-F238E27FC236}">
                  <a16:creationId xmlns:a16="http://schemas.microsoft.com/office/drawing/2014/main" id="{88ABBA34-6F6D-9546-7145-2194A9D38D9E}"/>
                </a:ext>
              </a:extLst>
            </p:cNvPr>
            <p:cNvSpPr/>
            <p:nvPr/>
          </p:nvSpPr>
          <p:spPr>
            <a:xfrm>
              <a:off x="4675789" y="2792349"/>
              <a:ext cx="454467" cy="225013"/>
            </a:xfrm>
            <a:prstGeom prst="homePlate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TX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" name="矢印: 五方向 10">
              <a:extLst>
                <a:ext uri="{FF2B5EF4-FFF2-40B4-BE49-F238E27FC236}">
                  <a16:creationId xmlns:a16="http://schemas.microsoft.com/office/drawing/2014/main" id="{D8D3DA7E-0975-D3FD-992F-48DB10A950E0}"/>
                </a:ext>
              </a:extLst>
            </p:cNvPr>
            <p:cNvSpPr/>
            <p:nvPr/>
          </p:nvSpPr>
          <p:spPr>
            <a:xfrm flipH="1">
              <a:off x="4675789" y="3202367"/>
              <a:ext cx="454467" cy="225013"/>
            </a:xfrm>
            <a:prstGeom prst="homePlate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RX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B9799220-E75C-CE59-609B-2144DC4A165E}"/>
                </a:ext>
              </a:extLst>
            </p:cNvPr>
            <p:cNvSpPr/>
            <p:nvPr/>
          </p:nvSpPr>
          <p:spPr>
            <a:xfrm>
              <a:off x="2844301" y="1587535"/>
              <a:ext cx="668429" cy="485271"/>
            </a:xfrm>
            <a:prstGeom prst="rect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PLL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1EB1B6B2-9D7F-5A2B-745E-B086B9CC558B}"/>
                </a:ext>
              </a:extLst>
            </p:cNvPr>
            <p:cNvCxnSpPr>
              <a:cxnSpLocks/>
            </p:cNvCxnSpPr>
            <p:nvPr/>
          </p:nvCxnSpPr>
          <p:spPr>
            <a:xfrm>
              <a:off x="5223781" y="1423494"/>
              <a:ext cx="0" cy="236581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tailEnd type="none"/>
            </a:ln>
            <a:effectLst/>
          </p:spPr>
        </p:cxnSp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E9946E34-3E29-1301-7AE5-6273A5662BB9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 flipV="1">
              <a:off x="5130256" y="2904855"/>
              <a:ext cx="1916166" cy="1"/>
            </a:xfrm>
            <a:prstGeom prst="straightConnector1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  <a:tailEnd type="none"/>
            </a:ln>
            <a:effectLst/>
          </p:spPr>
        </p:cxn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E0BFB64C-D116-777F-90DA-278FEECB24B2}"/>
                </a:ext>
              </a:extLst>
            </p:cNvPr>
            <p:cNvCxnSpPr>
              <a:cxnSpLocks/>
            </p:cNvCxnSpPr>
            <p:nvPr/>
          </p:nvCxnSpPr>
          <p:spPr>
            <a:xfrm>
              <a:off x="5130256" y="3314584"/>
              <a:ext cx="1916166" cy="0"/>
            </a:xfrm>
            <a:prstGeom prst="straightConnector1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  <a:tailEnd type="none"/>
            </a:ln>
            <a:effectLst/>
          </p:spPr>
        </p:cxnSp>
        <p:sp>
          <p:nvSpPr>
            <p:cNvPr id="17" name="雲 16">
              <a:extLst>
                <a:ext uri="{FF2B5EF4-FFF2-40B4-BE49-F238E27FC236}">
                  <a16:creationId xmlns:a16="http://schemas.microsoft.com/office/drawing/2014/main" id="{4933FC2C-F294-2701-6875-89858A921127}"/>
                </a:ext>
              </a:extLst>
            </p:cNvPr>
            <p:cNvSpPr/>
            <p:nvPr/>
          </p:nvSpPr>
          <p:spPr>
            <a:xfrm>
              <a:off x="1171063" y="2720586"/>
              <a:ext cx="1019908" cy="747344"/>
            </a:xfrm>
            <a:prstGeom prst="cloud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User</a:t>
              </a:r>
              <a:r>
                <a:rPr kumimoji="1" lang="ja-JP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circuit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620EBA63-AFCE-0C04-22BF-B1573558DBF6}"/>
                </a:ext>
              </a:extLst>
            </p:cNvPr>
            <p:cNvCxnSpPr>
              <a:cxnSpLocks/>
            </p:cNvCxnSpPr>
            <p:nvPr/>
          </p:nvCxnSpPr>
          <p:spPr>
            <a:xfrm>
              <a:off x="2190971" y="3113036"/>
              <a:ext cx="653328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4483621C-9CC6-34E5-02F3-C78AD2EDCFF5}"/>
                </a:ext>
              </a:extLst>
            </p:cNvPr>
            <p:cNvCxnSpPr>
              <a:cxnSpLocks/>
            </p:cNvCxnSpPr>
            <p:nvPr/>
          </p:nvCxnSpPr>
          <p:spPr>
            <a:xfrm>
              <a:off x="2975784" y="2071493"/>
              <a:ext cx="0" cy="65698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26930DFB-ABF0-3BC3-8A7A-209F315902FB}"/>
                </a:ext>
              </a:extLst>
            </p:cNvPr>
            <p:cNvCxnSpPr>
              <a:cxnSpLocks/>
            </p:cNvCxnSpPr>
            <p:nvPr/>
          </p:nvCxnSpPr>
          <p:spPr>
            <a:xfrm>
              <a:off x="3392080" y="2282370"/>
              <a:ext cx="0" cy="438216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AB73A931-8B6C-74F0-B0AD-C9156CF7CA27}"/>
                </a:ext>
              </a:extLst>
            </p:cNvPr>
            <p:cNvSpPr txBox="1"/>
            <p:nvPr/>
          </p:nvSpPr>
          <p:spPr>
            <a:xfrm>
              <a:off x="1925473" y="2023329"/>
              <a:ext cx="1034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Reference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system clock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6414D6C8-0930-AD2A-0D8E-F8846FD038C3}"/>
                </a:ext>
              </a:extLst>
            </p:cNvPr>
            <p:cNvSpPr txBox="1"/>
            <p:nvPr/>
          </p:nvSpPr>
          <p:spPr>
            <a:xfrm>
              <a:off x="3442474" y="2012141"/>
              <a:ext cx="986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Serial clock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509670F2-D02B-EE56-A2A7-572F9BE36727}"/>
                </a:ext>
              </a:extLst>
            </p:cNvPr>
            <p:cNvSpPr/>
            <p:nvPr/>
          </p:nvSpPr>
          <p:spPr>
            <a:xfrm>
              <a:off x="1629001" y="1627765"/>
              <a:ext cx="792714" cy="315345"/>
            </a:xfrm>
            <a:prstGeom prst="rect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Oscillator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AA3A6C62-DDD9-5FCC-F0BB-2CD69539EBFB}"/>
                </a:ext>
              </a:extLst>
            </p:cNvPr>
            <p:cNvCxnSpPr>
              <a:cxnSpLocks/>
            </p:cNvCxnSpPr>
            <p:nvPr/>
          </p:nvCxnSpPr>
          <p:spPr>
            <a:xfrm>
              <a:off x="2421715" y="1785437"/>
              <a:ext cx="422584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29" name="矢印: 五方向 28">
              <a:extLst>
                <a:ext uri="{FF2B5EF4-FFF2-40B4-BE49-F238E27FC236}">
                  <a16:creationId xmlns:a16="http://schemas.microsoft.com/office/drawing/2014/main" id="{64FA3E77-2340-A2ED-8F2F-BE0D1E64A5CA}"/>
                </a:ext>
              </a:extLst>
            </p:cNvPr>
            <p:cNvSpPr/>
            <p:nvPr/>
          </p:nvSpPr>
          <p:spPr>
            <a:xfrm>
              <a:off x="7046422" y="2792348"/>
              <a:ext cx="454467" cy="225013"/>
            </a:xfrm>
            <a:prstGeom prst="homePlate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RX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0" name="矢印: 五方向 29">
              <a:extLst>
                <a:ext uri="{FF2B5EF4-FFF2-40B4-BE49-F238E27FC236}">
                  <a16:creationId xmlns:a16="http://schemas.microsoft.com/office/drawing/2014/main" id="{402B5109-EF96-6F7D-9019-D182A8DDA912}"/>
                </a:ext>
              </a:extLst>
            </p:cNvPr>
            <p:cNvSpPr/>
            <p:nvPr/>
          </p:nvSpPr>
          <p:spPr>
            <a:xfrm flipH="1">
              <a:off x="7046422" y="3196460"/>
              <a:ext cx="454467" cy="225013"/>
            </a:xfrm>
            <a:prstGeom prst="homePlate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TX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1" name="直線矢印コネクタ 30">
              <a:extLst>
                <a:ext uri="{FF2B5EF4-FFF2-40B4-BE49-F238E27FC236}">
                  <a16:creationId xmlns:a16="http://schemas.microsoft.com/office/drawing/2014/main" id="{CF9EBB31-C669-A226-793B-A498A7306A80}"/>
                </a:ext>
              </a:extLst>
            </p:cNvPr>
            <p:cNvCxnSpPr>
              <a:cxnSpLocks/>
            </p:cNvCxnSpPr>
            <p:nvPr/>
          </p:nvCxnSpPr>
          <p:spPr>
            <a:xfrm>
              <a:off x="6909706" y="1451829"/>
              <a:ext cx="0" cy="236581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tailEnd type="none"/>
            </a:ln>
            <a:effectLst/>
          </p:spPr>
        </p:cxn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9A57BAAE-91BB-C9FA-EE56-306C8710DE06}"/>
                </a:ext>
              </a:extLst>
            </p:cNvPr>
            <p:cNvSpPr/>
            <p:nvPr/>
          </p:nvSpPr>
          <p:spPr>
            <a:xfrm>
              <a:off x="8672918" y="1593651"/>
              <a:ext cx="668429" cy="485271"/>
            </a:xfrm>
            <a:prstGeom prst="rect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PLL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AB802366-6593-34FB-8182-2E239141F241}"/>
                </a:ext>
              </a:extLst>
            </p:cNvPr>
            <p:cNvCxnSpPr>
              <a:cxnSpLocks/>
            </p:cNvCxnSpPr>
            <p:nvPr/>
          </p:nvCxnSpPr>
          <p:spPr>
            <a:xfrm>
              <a:off x="9147984" y="2071493"/>
              <a:ext cx="0" cy="65698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D62FED36-4811-4591-BD17-C02D40C35871}"/>
                </a:ext>
              </a:extLst>
            </p:cNvPr>
            <p:cNvCxnSpPr>
              <a:cxnSpLocks/>
            </p:cNvCxnSpPr>
            <p:nvPr/>
          </p:nvCxnSpPr>
          <p:spPr>
            <a:xfrm>
              <a:off x="8814997" y="2278229"/>
              <a:ext cx="0" cy="438216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40" name="直線矢印コネクタ 39">
              <a:extLst>
                <a:ext uri="{FF2B5EF4-FFF2-40B4-BE49-F238E27FC236}">
                  <a16:creationId xmlns:a16="http://schemas.microsoft.com/office/drawing/2014/main" id="{9755B229-2D2A-D38D-5FA5-56EDADDA86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4997" y="2078922"/>
              <a:ext cx="0" cy="20344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none"/>
            </a:ln>
            <a:effectLst/>
          </p:spPr>
        </p:cxn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6909847D-4730-2618-3C70-06C4991EFA6B}"/>
                </a:ext>
              </a:extLst>
            </p:cNvPr>
            <p:cNvCxnSpPr>
              <a:cxnSpLocks/>
            </p:cNvCxnSpPr>
            <p:nvPr/>
          </p:nvCxnSpPr>
          <p:spPr>
            <a:xfrm>
              <a:off x="7273655" y="1830170"/>
              <a:ext cx="1398048" cy="0"/>
            </a:xfrm>
            <a:prstGeom prst="straightConnector1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  <a:tailEnd type="arrow"/>
            </a:ln>
            <a:effectLst/>
          </p:spPr>
        </p:cxnSp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614E2CE7-7A6A-5DDF-3A0A-5FD0B158D0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73655" y="1827013"/>
              <a:ext cx="0" cy="965335"/>
            </a:xfrm>
            <a:prstGeom prst="straightConnector1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  <a:tailEnd type="none"/>
            </a:ln>
            <a:effectLst/>
          </p:spPr>
        </p:cxn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084B010B-01F0-A4B2-571E-596B21F0208F}"/>
                </a:ext>
              </a:extLst>
            </p:cNvPr>
            <p:cNvSpPr txBox="1"/>
            <p:nvPr/>
          </p:nvSpPr>
          <p:spPr>
            <a:xfrm>
              <a:off x="5352280" y="1596117"/>
              <a:ext cx="1391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kumimoji="0" lang="en-US" altLang="ja-JP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odulated</a:t>
              </a: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clock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signal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5" name="直線矢印コネクタ 44">
              <a:extLst>
                <a:ext uri="{FF2B5EF4-FFF2-40B4-BE49-F238E27FC236}">
                  <a16:creationId xmlns:a16="http://schemas.microsoft.com/office/drawing/2014/main" id="{EDD5F977-0BB3-0CEC-9A85-53C3AFA61AF7}"/>
                </a:ext>
              </a:extLst>
            </p:cNvPr>
            <p:cNvCxnSpPr>
              <a:cxnSpLocks/>
            </p:cNvCxnSpPr>
            <p:nvPr/>
          </p:nvCxnSpPr>
          <p:spPr>
            <a:xfrm>
              <a:off x="6909706" y="3817647"/>
              <a:ext cx="4074118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tailEnd type="none"/>
            </a:ln>
            <a:effectLst/>
          </p:spPr>
        </p:cxnSp>
        <p:sp>
          <p:nvSpPr>
            <p:cNvPr id="46" name="雲 45">
              <a:extLst>
                <a:ext uri="{FF2B5EF4-FFF2-40B4-BE49-F238E27FC236}">
                  <a16:creationId xmlns:a16="http://schemas.microsoft.com/office/drawing/2014/main" id="{D911FA13-5ACF-BAF5-F706-7007C469615E}"/>
                </a:ext>
              </a:extLst>
            </p:cNvPr>
            <p:cNvSpPr/>
            <p:nvPr/>
          </p:nvSpPr>
          <p:spPr>
            <a:xfrm>
              <a:off x="10014766" y="2749966"/>
              <a:ext cx="1019908" cy="747344"/>
            </a:xfrm>
            <a:prstGeom prst="cloud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User</a:t>
              </a:r>
              <a:r>
                <a:rPr kumimoji="1" lang="ja-JP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circuit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7" name="直線矢印コネクタ 46">
              <a:extLst>
                <a:ext uri="{FF2B5EF4-FFF2-40B4-BE49-F238E27FC236}">
                  <a16:creationId xmlns:a16="http://schemas.microsoft.com/office/drawing/2014/main" id="{50FBE437-0404-63EA-AEBB-6014B5C4FC37}"/>
                </a:ext>
              </a:extLst>
            </p:cNvPr>
            <p:cNvCxnSpPr>
              <a:cxnSpLocks/>
            </p:cNvCxnSpPr>
            <p:nvPr/>
          </p:nvCxnSpPr>
          <p:spPr>
            <a:xfrm>
              <a:off x="9341347" y="3113036"/>
              <a:ext cx="653328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5D0C9FC3-016E-BB6C-338B-6765178DE797}"/>
                </a:ext>
              </a:extLst>
            </p:cNvPr>
            <p:cNvSpPr txBox="1"/>
            <p:nvPr/>
          </p:nvSpPr>
          <p:spPr>
            <a:xfrm>
              <a:off x="5470770" y="2620023"/>
              <a:ext cx="16473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Transmission line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9" name="図 48">
              <a:extLst>
                <a:ext uri="{FF2B5EF4-FFF2-40B4-BE49-F238E27FC236}">
                  <a16:creationId xmlns:a16="http://schemas.microsoft.com/office/drawing/2014/main" id="{95538F2B-0AE3-B6D3-CFF1-A394D56F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50000"/>
            </a:blip>
            <a:stretch>
              <a:fillRect/>
            </a:stretch>
          </p:blipFill>
          <p:spPr>
            <a:xfrm>
              <a:off x="4955597" y="2108507"/>
              <a:ext cx="2114552" cy="423863"/>
            </a:xfrm>
            <a:prstGeom prst="rect">
              <a:avLst/>
            </a:prstGeom>
          </p:spPr>
        </p:pic>
        <p:pic>
          <p:nvPicPr>
            <p:cNvPr id="50" name="図 49">
              <a:extLst>
                <a:ext uri="{FF2B5EF4-FFF2-40B4-BE49-F238E27FC236}">
                  <a16:creationId xmlns:a16="http://schemas.microsoft.com/office/drawing/2014/main" id="{34AE22F5-318F-D7B4-E2CE-D546C7921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50000"/>
            </a:blip>
            <a:stretch>
              <a:fillRect/>
            </a:stretch>
          </p:blipFill>
          <p:spPr>
            <a:xfrm>
              <a:off x="5009468" y="3522922"/>
              <a:ext cx="2114552" cy="423863"/>
            </a:xfrm>
            <a:prstGeom prst="rect">
              <a:avLst/>
            </a:prstGeom>
          </p:spPr>
        </p:pic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727EFE69-C360-5A8A-7945-963F92B8555E}"/>
                </a:ext>
              </a:extLst>
            </p:cNvPr>
            <p:cNvSpPr txBox="1"/>
            <p:nvPr/>
          </p:nvSpPr>
          <p:spPr>
            <a:xfrm>
              <a:off x="9338833" y="2078922"/>
              <a:ext cx="1034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Recovered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system clock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29E90B19-6936-905F-491D-1AD7E31318E0}"/>
                </a:ext>
              </a:extLst>
            </p:cNvPr>
            <p:cNvSpPr txBox="1"/>
            <p:nvPr/>
          </p:nvSpPr>
          <p:spPr>
            <a:xfrm>
              <a:off x="2442837" y="3936932"/>
              <a:ext cx="13493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Primary side</a:t>
              </a:r>
              <a:endParaRPr kumimoji="0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591D194A-D47A-A23E-D99B-78FE4400A8D2}"/>
                </a:ext>
              </a:extLst>
            </p:cNvPr>
            <p:cNvSpPr txBox="1"/>
            <p:nvPr/>
          </p:nvSpPr>
          <p:spPr>
            <a:xfrm>
              <a:off x="8341278" y="3948291"/>
              <a:ext cx="14852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Secondary side</a:t>
              </a:r>
              <a:endParaRPr kumimoji="0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5A8E50D6-C64B-C250-F754-DD5C3D38A657}"/>
              </a:ext>
            </a:extLst>
          </p:cNvPr>
          <p:cNvGrpSpPr/>
          <p:nvPr/>
        </p:nvGrpSpPr>
        <p:grpSpPr>
          <a:xfrm>
            <a:off x="2585025" y="3612955"/>
            <a:ext cx="6086678" cy="3152099"/>
            <a:chOff x="2585025" y="3612955"/>
            <a:chExt cx="6086678" cy="3152099"/>
          </a:xfrm>
        </p:grpSpPr>
        <p:pic>
          <p:nvPicPr>
            <p:cNvPr id="58" name="図 57">
              <a:extLst>
                <a:ext uri="{FF2B5EF4-FFF2-40B4-BE49-F238E27FC236}">
                  <a16:creationId xmlns:a16="http://schemas.microsoft.com/office/drawing/2014/main" id="{F19A9321-B40D-EE61-2D82-237102D357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206" b="14743"/>
            <a:stretch/>
          </p:blipFill>
          <p:spPr>
            <a:xfrm>
              <a:off x="2585025" y="3612955"/>
              <a:ext cx="6086678" cy="3152099"/>
            </a:xfrm>
            <a:prstGeom prst="rect">
              <a:avLst/>
            </a:prstGeom>
          </p:spPr>
        </p:pic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CDBD6264-68A6-98FF-731E-4CEE13B5C521}"/>
                </a:ext>
              </a:extLst>
            </p:cNvPr>
            <p:cNvSpPr txBox="1"/>
            <p:nvPr/>
          </p:nvSpPr>
          <p:spPr>
            <a:xfrm>
              <a:off x="4276271" y="4956675"/>
              <a:ext cx="161860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 pulse</a:t>
              </a:r>
              <a:endParaRPr kumimoji="1" lang="ja-JP" alt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8742FFC1-61F5-065E-B0C5-A4E82948A4B6}"/>
                </a:ext>
              </a:extLst>
            </p:cNvPr>
            <p:cNvSpPr txBox="1"/>
            <p:nvPr/>
          </p:nvSpPr>
          <p:spPr>
            <a:xfrm>
              <a:off x="5348623" y="5651870"/>
              <a:ext cx="271983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Reproduced pulse </a:t>
              </a:r>
              <a:r>
                <a:rPr lang="en-US" altLang="ja-JP" sz="1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at destination</a:t>
              </a:r>
              <a:endParaRPr kumimoji="1" lang="ja-JP" alt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CEEB1782-00BE-2514-8509-1396B5D74812}"/>
                </a:ext>
              </a:extLst>
            </p:cNvPr>
            <p:cNvSpPr txBox="1"/>
            <p:nvPr/>
          </p:nvSpPr>
          <p:spPr>
            <a:xfrm>
              <a:off x="2904080" y="3820292"/>
              <a:ext cx="2585126" cy="73866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Reproduced pulse edge i</a:t>
              </a:r>
              <a:r>
                <a:rPr lang="en-US" altLang="ja-JP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 correctly synchronized with the source pulse.</a:t>
              </a:r>
            </a:p>
          </p:txBody>
        </p: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F2D73C59-C5C6-EA1E-7678-F7E9D02FBD26}"/>
                </a:ext>
              </a:extLst>
            </p:cNvPr>
            <p:cNvCxnSpPr/>
            <p:nvPr/>
          </p:nvCxnSpPr>
          <p:spPr>
            <a:xfrm>
              <a:off x="5653906" y="5322793"/>
              <a:ext cx="2414552" cy="0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7AC5B590-2E5F-4DAE-D3F5-A4852AF50B74}"/>
                </a:ext>
              </a:extLst>
            </p:cNvPr>
            <p:cNvSpPr txBox="1"/>
            <p:nvPr/>
          </p:nvSpPr>
          <p:spPr>
            <a:xfrm>
              <a:off x="5894874" y="4996431"/>
              <a:ext cx="19754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~205 ns (3m fiber)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59121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グループ化 269">
            <a:extLst>
              <a:ext uri="{FF2B5EF4-FFF2-40B4-BE49-F238E27FC236}">
                <a16:creationId xmlns:a16="http://schemas.microsoft.com/office/drawing/2014/main" id="{B9230CCF-4511-0D56-F84C-6620DE8B0404}"/>
              </a:ext>
            </a:extLst>
          </p:cNvPr>
          <p:cNvGrpSpPr/>
          <p:nvPr/>
        </p:nvGrpSpPr>
        <p:grpSpPr>
          <a:xfrm>
            <a:off x="226243" y="169682"/>
            <a:ext cx="10762597" cy="6279351"/>
            <a:chOff x="226243" y="169682"/>
            <a:chExt cx="10762597" cy="6279351"/>
          </a:xfrm>
        </p:grpSpPr>
        <p:sp>
          <p:nvSpPr>
            <p:cNvPr id="257" name="正方形/長方形 256">
              <a:extLst>
                <a:ext uri="{FF2B5EF4-FFF2-40B4-BE49-F238E27FC236}">
                  <a16:creationId xmlns:a16="http://schemas.microsoft.com/office/drawing/2014/main" id="{43811C5A-2327-9F9E-202B-C0E7325EA7D8}"/>
                </a:ext>
              </a:extLst>
            </p:cNvPr>
            <p:cNvSpPr/>
            <p:nvPr/>
          </p:nvSpPr>
          <p:spPr>
            <a:xfrm>
              <a:off x="226243" y="169682"/>
              <a:ext cx="10762597" cy="62499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8" name="直線矢印コネクタ 47">
              <a:extLst>
                <a:ext uri="{FF2B5EF4-FFF2-40B4-BE49-F238E27FC236}">
                  <a16:creationId xmlns:a16="http://schemas.microsoft.com/office/drawing/2014/main" id="{BFAB242C-D561-A79B-C514-EF4133C96F6E}"/>
                </a:ext>
              </a:extLst>
            </p:cNvPr>
            <p:cNvCxnSpPr/>
            <p:nvPr/>
          </p:nvCxnSpPr>
          <p:spPr>
            <a:xfrm>
              <a:off x="8886914" y="1306126"/>
              <a:ext cx="132393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592D3551-7EE1-948D-D464-4662B79EF0A1}"/>
                </a:ext>
              </a:extLst>
            </p:cNvPr>
            <p:cNvCxnSpPr>
              <a:cxnSpLocks/>
            </p:cNvCxnSpPr>
            <p:nvPr/>
          </p:nvCxnSpPr>
          <p:spPr>
            <a:xfrm>
              <a:off x="10200686" y="924741"/>
              <a:ext cx="0" cy="170470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AA7B20D-509A-440E-FDDD-960EFD56605A}"/>
                </a:ext>
              </a:extLst>
            </p:cNvPr>
            <p:cNvSpPr/>
            <p:nvPr/>
          </p:nvSpPr>
          <p:spPr>
            <a:xfrm>
              <a:off x="7623547" y="1387418"/>
              <a:ext cx="1011372" cy="600187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</a:t>
              </a:r>
            </a:p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Counter</a:t>
              </a:r>
            </a:p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(16-bit)</a:t>
              </a:r>
            </a:p>
          </p:txBody>
        </p:sp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583C1A02-CE30-9BFB-F757-3421624C85A2}"/>
                </a:ext>
              </a:extLst>
            </p:cNvPr>
            <p:cNvGrpSpPr/>
            <p:nvPr/>
          </p:nvGrpSpPr>
          <p:grpSpPr>
            <a:xfrm>
              <a:off x="8765355" y="730556"/>
              <a:ext cx="330488" cy="235066"/>
              <a:chOff x="6076950" y="1343025"/>
              <a:chExt cx="616011" cy="438150"/>
            </a:xfrm>
          </p:grpSpPr>
          <p:sp>
            <p:nvSpPr>
              <p:cNvPr id="6" name="ハート 5">
                <a:extLst>
                  <a:ext uri="{FF2B5EF4-FFF2-40B4-BE49-F238E27FC236}">
                    <a16:creationId xmlns:a16="http://schemas.microsoft.com/office/drawing/2014/main" id="{FBE20637-1A70-C1D5-1BAC-3C5D4EA4DB2B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7" name="グループ化 6">
                <a:extLst>
                  <a:ext uri="{FF2B5EF4-FFF2-40B4-BE49-F238E27FC236}">
                    <a16:creationId xmlns:a16="http://schemas.microsoft.com/office/drawing/2014/main" id="{AD09F77B-498B-7437-BCF0-D630BE4CF01B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8" name="直線コネクタ 7">
                  <a:extLst>
                    <a:ext uri="{FF2B5EF4-FFF2-40B4-BE49-F238E27FC236}">
                      <a16:creationId xmlns:a16="http://schemas.microsoft.com/office/drawing/2014/main" id="{21C4749F-C030-85DB-AA1D-72731D4F3407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9" name="直線コネクタ 8">
                  <a:extLst>
                    <a:ext uri="{FF2B5EF4-FFF2-40B4-BE49-F238E27FC236}">
                      <a16:creationId xmlns:a16="http://schemas.microsoft.com/office/drawing/2014/main" id="{AED4AA98-F8BA-A3F2-9671-E0E7786A1AA2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" name="直線コネクタ 9">
                  <a:extLst>
                    <a:ext uri="{FF2B5EF4-FFF2-40B4-BE49-F238E27FC236}">
                      <a16:creationId xmlns:a16="http://schemas.microsoft.com/office/drawing/2014/main" id="{6184BE62-D04A-DA10-B5D4-EAF636FCAA02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1" name="直線コネクタ 10">
                  <a:extLst>
                    <a:ext uri="{FF2B5EF4-FFF2-40B4-BE49-F238E27FC236}">
                      <a16:creationId xmlns:a16="http://schemas.microsoft.com/office/drawing/2014/main" id="{ECF3226A-116E-5D7E-006E-1B884AA4E813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2" name="直線コネクタ 11">
                  <a:extLst>
                    <a:ext uri="{FF2B5EF4-FFF2-40B4-BE49-F238E27FC236}">
                      <a16:creationId xmlns:a16="http://schemas.microsoft.com/office/drawing/2014/main" id="{939EB7A3-B8A4-E798-B1CC-C09B6B1C2E46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70B5774E-1E98-A329-44A1-C6292C2746AB}"/>
                </a:ext>
              </a:extLst>
            </p:cNvPr>
            <p:cNvSpPr txBox="1"/>
            <p:nvPr/>
          </p:nvSpPr>
          <p:spPr>
            <a:xfrm>
              <a:off x="8340537" y="277228"/>
              <a:ext cx="1048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Heartbeat pulse</a:t>
              </a:r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112E64B-7E2A-1E23-61D6-23F20BDFFC96}"/>
                </a:ext>
              </a:extLst>
            </p:cNvPr>
            <p:cNvSpPr/>
            <p:nvPr/>
          </p:nvSpPr>
          <p:spPr>
            <a:xfrm>
              <a:off x="7623547" y="2161142"/>
              <a:ext cx="1011372" cy="468301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DAQ function</a:t>
              </a:r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F5936811-8490-71A9-DD16-242037B1E98C}"/>
                </a:ext>
              </a:extLst>
            </p:cNvPr>
            <p:cNvSpPr/>
            <p:nvPr/>
          </p:nvSpPr>
          <p:spPr>
            <a:xfrm>
              <a:off x="9120771" y="2276596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0" name="コネクタ: カギ線 19">
              <a:extLst>
                <a:ext uri="{FF2B5EF4-FFF2-40B4-BE49-F238E27FC236}">
                  <a16:creationId xmlns:a16="http://schemas.microsoft.com/office/drawing/2014/main" id="{5DA3E8B8-B1CB-0BDB-60AF-42B0D131CB81}"/>
                </a:ext>
              </a:extLst>
            </p:cNvPr>
            <p:cNvCxnSpPr>
              <a:stCxn id="4" idx="3"/>
              <a:endCxn id="18" idx="0"/>
            </p:cNvCxnSpPr>
            <p:nvPr/>
          </p:nvCxnSpPr>
          <p:spPr>
            <a:xfrm>
              <a:off x="8634919" y="1687512"/>
              <a:ext cx="591360" cy="589084"/>
            </a:xfrm>
            <a:prstGeom prst="bentConnector2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矢印コネクタ 27">
              <a:extLst>
                <a:ext uri="{FF2B5EF4-FFF2-40B4-BE49-F238E27FC236}">
                  <a16:creationId xmlns:a16="http://schemas.microsoft.com/office/drawing/2014/main" id="{1EE5795A-D2B9-EB82-503A-9E6F91322D3E}"/>
                </a:ext>
              </a:extLst>
            </p:cNvPr>
            <p:cNvCxnSpPr>
              <a:cxnSpLocks/>
            </p:cNvCxnSpPr>
            <p:nvPr/>
          </p:nvCxnSpPr>
          <p:spPr>
            <a:xfrm>
              <a:off x="8634919" y="2392050"/>
              <a:ext cx="48585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グループ化 29">
              <a:extLst>
                <a:ext uri="{FF2B5EF4-FFF2-40B4-BE49-F238E27FC236}">
                  <a16:creationId xmlns:a16="http://schemas.microsoft.com/office/drawing/2014/main" id="{A3701F93-085D-BF5D-835A-232846C7CA76}"/>
                </a:ext>
              </a:extLst>
            </p:cNvPr>
            <p:cNvGrpSpPr/>
            <p:nvPr/>
          </p:nvGrpSpPr>
          <p:grpSpPr>
            <a:xfrm>
              <a:off x="10075995" y="732133"/>
              <a:ext cx="330488" cy="235066"/>
              <a:chOff x="6076950" y="1343025"/>
              <a:chExt cx="616011" cy="438150"/>
            </a:xfrm>
          </p:grpSpPr>
          <p:sp>
            <p:nvSpPr>
              <p:cNvPr id="31" name="ハート 30">
                <a:extLst>
                  <a:ext uri="{FF2B5EF4-FFF2-40B4-BE49-F238E27FC236}">
                    <a16:creationId xmlns:a16="http://schemas.microsoft.com/office/drawing/2014/main" id="{52BD1125-45C8-0954-9603-DC59EEBE52CC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2" name="グループ化 31">
                <a:extLst>
                  <a:ext uri="{FF2B5EF4-FFF2-40B4-BE49-F238E27FC236}">
                    <a16:creationId xmlns:a16="http://schemas.microsoft.com/office/drawing/2014/main" id="{5C2951BD-7BA5-6DA0-FA99-41D9D61350A6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8B9E2C59-EC52-9912-291F-53C98ED0008F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17F5344B-CCD5-5B34-8C89-50C64A1B38A4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5" name="直線コネクタ 34">
                  <a:extLst>
                    <a:ext uri="{FF2B5EF4-FFF2-40B4-BE49-F238E27FC236}">
                      <a16:creationId xmlns:a16="http://schemas.microsoft.com/office/drawing/2014/main" id="{E95B08D7-09D4-37C5-F7AC-C97A82F88626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6" name="直線コネクタ 35">
                  <a:extLst>
                    <a:ext uri="{FF2B5EF4-FFF2-40B4-BE49-F238E27FC236}">
                      <a16:creationId xmlns:a16="http://schemas.microsoft.com/office/drawing/2014/main" id="{888E3F95-0A5F-D386-37C2-E90562C76955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7" name="直線コネクタ 36">
                  <a:extLst>
                    <a:ext uri="{FF2B5EF4-FFF2-40B4-BE49-F238E27FC236}">
                      <a16:creationId xmlns:a16="http://schemas.microsoft.com/office/drawing/2014/main" id="{C4F2B0A9-24CC-8CA3-DD93-9732EFE70B35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99923516-F935-8B28-0A5C-E279C39A21F0}"/>
                </a:ext>
              </a:extLst>
            </p:cNvPr>
            <p:cNvSpPr/>
            <p:nvPr/>
          </p:nvSpPr>
          <p:spPr>
            <a:xfrm>
              <a:off x="9365639" y="2276596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D04F7B28-0F88-5C40-66FD-B5B165F0D043}"/>
                </a:ext>
              </a:extLst>
            </p:cNvPr>
            <p:cNvSpPr/>
            <p:nvPr/>
          </p:nvSpPr>
          <p:spPr>
            <a:xfrm>
              <a:off x="9606623" y="2285388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9917AA0B-1F4A-9B26-AC17-EAC28C3EE3F7}"/>
                </a:ext>
              </a:extLst>
            </p:cNvPr>
            <p:cNvSpPr/>
            <p:nvPr/>
          </p:nvSpPr>
          <p:spPr>
            <a:xfrm>
              <a:off x="10105341" y="2276595"/>
              <a:ext cx="211015" cy="23090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5993AD52-E984-1FC1-A745-D82E9594A52F}"/>
                </a:ext>
              </a:extLst>
            </p:cNvPr>
            <p:cNvCxnSpPr>
              <a:cxnSpLocks/>
            </p:cNvCxnSpPr>
            <p:nvPr/>
          </p:nvCxnSpPr>
          <p:spPr>
            <a:xfrm>
              <a:off x="8886914" y="863057"/>
              <a:ext cx="0" cy="176638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F67DB846-6B84-EA80-A91B-2732ADC651FC}"/>
                </a:ext>
              </a:extLst>
            </p:cNvPr>
            <p:cNvSpPr txBox="1"/>
            <p:nvPr/>
          </p:nvSpPr>
          <p:spPr>
            <a:xfrm>
              <a:off x="9092672" y="1075294"/>
              <a:ext cx="95121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Heartbeat frame</a:t>
              </a:r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7884E329-0E8C-5338-4330-BFCFA4CE28DF}"/>
                </a:ext>
              </a:extLst>
            </p:cNvPr>
            <p:cNvSpPr txBox="1"/>
            <p:nvPr/>
          </p:nvSpPr>
          <p:spPr>
            <a:xfrm>
              <a:off x="9468961" y="2689549"/>
              <a:ext cx="14420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Delimiter</a:t>
              </a:r>
            </a:p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(has 24-bit </a:t>
              </a:r>
            </a:p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frame number)</a:t>
              </a:r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C3128B53-3C64-23FD-A456-7C599E682078}"/>
                </a:ext>
              </a:extLst>
            </p:cNvPr>
            <p:cNvSpPr txBox="1"/>
            <p:nvPr/>
          </p:nvSpPr>
          <p:spPr>
            <a:xfrm>
              <a:off x="8730264" y="2522695"/>
              <a:ext cx="10489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DAQ data</a:t>
              </a:r>
            </a:p>
          </p:txBody>
        </p:sp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2446BAB1-C65F-8511-F2A0-A27EAEFD53F2}"/>
                </a:ext>
              </a:extLst>
            </p:cNvPr>
            <p:cNvSpPr/>
            <p:nvPr/>
          </p:nvSpPr>
          <p:spPr>
            <a:xfrm>
              <a:off x="6346947" y="1387418"/>
              <a:ext cx="745676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LACCP</a:t>
              </a: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67C93109-5A98-0F93-EE19-C63F367BA83C}"/>
                </a:ext>
              </a:extLst>
            </p:cNvPr>
            <p:cNvSpPr/>
            <p:nvPr/>
          </p:nvSpPr>
          <p:spPr>
            <a:xfrm>
              <a:off x="5178027" y="1387417"/>
              <a:ext cx="899299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MIKUKARI</a:t>
              </a:r>
            </a:p>
          </p:txBody>
        </p:sp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1DD67CF7-184C-AA38-C62B-78CD55B777D9}"/>
                </a:ext>
              </a:extLst>
            </p:cNvPr>
            <p:cNvCxnSpPr/>
            <p:nvPr/>
          </p:nvCxnSpPr>
          <p:spPr>
            <a:xfrm>
              <a:off x="8101455" y="863057"/>
              <a:ext cx="41910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102755AF-41CB-3A50-9936-4817AE5AF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4018" y="863057"/>
              <a:ext cx="0" cy="523001"/>
            </a:xfrm>
            <a:prstGeom prst="line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矢印コネクタ 64">
              <a:extLst>
                <a:ext uri="{FF2B5EF4-FFF2-40B4-BE49-F238E27FC236}">
                  <a16:creationId xmlns:a16="http://schemas.microsoft.com/office/drawing/2014/main" id="{2A239C05-72B9-21BF-8694-1579EF69B20C}"/>
                </a:ext>
              </a:extLst>
            </p:cNvPr>
            <p:cNvCxnSpPr>
              <a:cxnSpLocks/>
            </p:cNvCxnSpPr>
            <p:nvPr/>
          </p:nvCxnSpPr>
          <p:spPr>
            <a:xfrm>
              <a:off x="7092623" y="1631674"/>
              <a:ext cx="53092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528DE089-91FB-1E15-2954-BE24F929E27C}"/>
                </a:ext>
              </a:extLst>
            </p:cNvPr>
            <p:cNvSpPr/>
            <p:nvPr/>
          </p:nvSpPr>
          <p:spPr>
            <a:xfrm>
              <a:off x="6346947" y="2041130"/>
              <a:ext cx="721034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PLL</a:t>
              </a:r>
            </a:p>
          </p:txBody>
        </p:sp>
        <p:cxnSp>
          <p:nvCxnSpPr>
            <p:cNvPr id="69" name="直線矢印コネクタ 68">
              <a:extLst>
                <a:ext uri="{FF2B5EF4-FFF2-40B4-BE49-F238E27FC236}">
                  <a16:creationId xmlns:a16="http://schemas.microsoft.com/office/drawing/2014/main" id="{F09BD116-7175-FB65-2163-DF5E69C4D3E9}"/>
                </a:ext>
              </a:extLst>
            </p:cNvPr>
            <p:cNvCxnSpPr>
              <a:cxnSpLocks/>
              <a:stCxn id="52" idx="3"/>
            </p:cNvCxnSpPr>
            <p:nvPr/>
          </p:nvCxnSpPr>
          <p:spPr>
            <a:xfrm flipV="1">
              <a:off x="6077326" y="1631674"/>
              <a:ext cx="265462" cy="1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>
              <a:extLst>
                <a:ext uri="{FF2B5EF4-FFF2-40B4-BE49-F238E27FC236}">
                  <a16:creationId xmlns:a16="http://schemas.microsoft.com/office/drawing/2014/main" id="{FD34772C-0A38-5A92-3D37-CA85C503F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4218" y="1875932"/>
              <a:ext cx="0" cy="400663"/>
            </a:xfrm>
            <a:prstGeom prst="line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矢印コネクタ 75">
              <a:extLst>
                <a:ext uri="{FF2B5EF4-FFF2-40B4-BE49-F238E27FC236}">
                  <a16:creationId xmlns:a16="http://schemas.microsoft.com/office/drawing/2014/main" id="{22BD2B53-FDEF-EF3A-F53D-F6F2AA7F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9961" y="2276595"/>
              <a:ext cx="456986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矢印コネクタ 80">
              <a:extLst>
                <a:ext uri="{FF2B5EF4-FFF2-40B4-BE49-F238E27FC236}">
                  <a16:creationId xmlns:a16="http://schemas.microsoft.com/office/drawing/2014/main" id="{02D6F546-9EC2-BB47-D90E-63E45CD0767C}"/>
                </a:ext>
              </a:extLst>
            </p:cNvPr>
            <p:cNvCxnSpPr/>
            <p:nvPr/>
          </p:nvCxnSpPr>
          <p:spPr>
            <a:xfrm>
              <a:off x="8886914" y="4419279"/>
              <a:ext cx="132393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>
              <a:extLst>
                <a:ext uri="{FF2B5EF4-FFF2-40B4-BE49-F238E27FC236}">
                  <a16:creationId xmlns:a16="http://schemas.microsoft.com/office/drawing/2014/main" id="{5792BD49-548C-F663-C33D-32D3709C35BE}"/>
                </a:ext>
              </a:extLst>
            </p:cNvPr>
            <p:cNvCxnSpPr>
              <a:cxnSpLocks/>
            </p:cNvCxnSpPr>
            <p:nvPr/>
          </p:nvCxnSpPr>
          <p:spPr>
            <a:xfrm>
              <a:off x="10200686" y="4037894"/>
              <a:ext cx="0" cy="170470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D457A192-92FA-1974-43E7-AFA9435D0332}"/>
                </a:ext>
              </a:extLst>
            </p:cNvPr>
            <p:cNvSpPr/>
            <p:nvPr/>
          </p:nvSpPr>
          <p:spPr>
            <a:xfrm>
              <a:off x="7623547" y="4500571"/>
              <a:ext cx="1011372" cy="600187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</a:t>
              </a:r>
            </a:p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Counter</a:t>
              </a:r>
            </a:p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(16-bit)</a:t>
              </a:r>
            </a:p>
          </p:txBody>
        </p:sp>
        <p:grpSp>
          <p:nvGrpSpPr>
            <p:cNvPr id="84" name="グループ化 83">
              <a:extLst>
                <a:ext uri="{FF2B5EF4-FFF2-40B4-BE49-F238E27FC236}">
                  <a16:creationId xmlns:a16="http://schemas.microsoft.com/office/drawing/2014/main" id="{89E5A0B4-1F73-8531-64E5-2F261E5DEEFD}"/>
                </a:ext>
              </a:extLst>
            </p:cNvPr>
            <p:cNvGrpSpPr/>
            <p:nvPr/>
          </p:nvGrpSpPr>
          <p:grpSpPr>
            <a:xfrm>
              <a:off x="8765355" y="3843709"/>
              <a:ext cx="330488" cy="235066"/>
              <a:chOff x="6076950" y="1343025"/>
              <a:chExt cx="616011" cy="438150"/>
            </a:xfrm>
          </p:grpSpPr>
          <p:sp>
            <p:nvSpPr>
              <p:cNvPr id="85" name="ハート 84">
                <a:extLst>
                  <a:ext uri="{FF2B5EF4-FFF2-40B4-BE49-F238E27FC236}">
                    <a16:creationId xmlns:a16="http://schemas.microsoft.com/office/drawing/2014/main" id="{CE650B27-A147-F346-5740-B4CBF22B7BB2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86" name="グループ化 85">
                <a:extLst>
                  <a:ext uri="{FF2B5EF4-FFF2-40B4-BE49-F238E27FC236}">
                    <a16:creationId xmlns:a16="http://schemas.microsoft.com/office/drawing/2014/main" id="{38A0335C-2ACF-C55F-0B54-BF4E4EA8F128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87" name="直線コネクタ 86">
                  <a:extLst>
                    <a:ext uri="{FF2B5EF4-FFF2-40B4-BE49-F238E27FC236}">
                      <a16:creationId xmlns:a16="http://schemas.microsoft.com/office/drawing/2014/main" id="{0EB329A7-6C16-18DC-03F3-C1B10E2848FC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88" name="直線コネクタ 87">
                  <a:extLst>
                    <a:ext uri="{FF2B5EF4-FFF2-40B4-BE49-F238E27FC236}">
                      <a16:creationId xmlns:a16="http://schemas.microsoft.com/office/drawing/2014/main" id="{FC4BA1F5-9602-2991-B8B0-EDFFF8010F9E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89" name="直線コネクタ 88">
                  <a:extLst>
                    <a:ext uri="{FF2B5EF4-FFF2-40B4-BE49-F238E27FC236}">
                      <a16:creationId xmlns:a16="http://schemas.microsoft.com/office/drawing/2014/main" id="{97AE5916-9396-C2DD-9A7E-77756A99A8B4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90" name="直線コネクタ 89">
                  <a:extLst>
                    <a:ext uri="{FF2B5EF4-FFF2-40B4-BE49-F238E27FC236}">
                      <a16:creationId xmlns:a16="http://schemas.microsoft.com/office/drawing/2014/main" id="{5744D0C3-8543-C230-DED3-71795040E0D3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91" name="直線コネクタ 90">
                  <a:extLst>
                    <a:ext uri="{FF2B5EF4-FFF2-40B4-BE49-F238E27FC236}">
                      <a16:creationId xmlns:a16="http://schemas.microsoft.com/office/drawing/2014/main" id="{7060315A-1D18-CD74-7D47-F52013CA932D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DA45A996-E1A2-3687-9F87-E811EF6AF20A}"/>
                </a:ext>
              </a:extLst>
            </p:cNvPr>
            <p:cNvSpPr txBox="1"/>
            <p:nvPr/>
          </p:nvSpPr>
          <p:spPr>
            <a:xfrm>
              <a:off x="8340537" y="3390381"/>
              <a:ext cx="1048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Heartbeat pulse</a:t>
              </a:r>
            </a:p>
          </p:txBody>
        </p:sp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5D5E38BF-B4FE-2711-0768-B594A93782A7}"/>
                </a:ext>
              </a:extLst>
            </p:cNvPr>
            <p:cNvSpPr/>
            <p:nvPr/>
          </p:nvSpPr>
          <p:spPr>
            <a:xfrm>
              <a:off x="7623547" y="5274295"/>
              <a:ext cx="1011372" cy="468301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DAQ function</a:t>
              </a:r>
            </a:p>
          </p:txBody>
        </p: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84668440-5302-F59A-EB67-B899D2278793}"/>
                </a:ext>
              </a:extLst>
            </p:cNvPr>
            <p:cNvSpPr/>
            <p:nvPr/>
          </p:nvSpPr>
          <p:spPr>
            <a:xfrm>
              <a:off x="9120771" y="5389749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95" name="コネクタ: カギ線 94">
              <a:extLst>
                <a:ext uri="{FF2B5EF4-FFF2-40B4-BE49-F238E27FC236}">
                  <a16:creationId xmlns:a16="http://schemas.microsoft.com/office/drawing/2014/main" id="{A89788F6-1702-280D-5CB6-33E0595664EB}"/>
                </a:ext>
              </a:extLst>
            </p:cNvPr>
            <p:cNvCxnSpPr>
              <a:stCxn id="83" idx="3"/>
              <a:endCxn id="94" idx="0"/>
            </p:cNvCxnSpPr>
            <p:nvPr/>
          </p:nvCxnSpPr>
          <p:spPr>
            <a:xfrm>
              <a:off x="8634919" y="4800665"/>
              <a:ext cx="591360" cy="589084"/>
            </a:xfrm>
            <a:prstGeom prst="bentConnector2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矢印コネクタ 95">
              <a:extLst>
                <a:ext uri="{FF2B5EF4-FFF2-40B4-BE49-F238E27FC236}">
                  <a16:creationId xmlns:a16="http://schemas.microsoft.com/office/drawing/2014/main" id="{424070DA-9209-D2E7-380A-EC9B1E77DFB1}"/>
                </a:ext>
              </a:extLst>
            </p:cNvPr>
            <p:cNvCxnSpPr>
              <a:cxnSpLocks/>
            </p:cNvCxnSpPr>
            <p:nvPr/>
          </p:nvCxnSpPr>
          <p:spPr>
            <a:xfrm>
              <a:off x="8634919" y="5505203"/>
              <a:ext cx="48585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グループ化 96">
              <a:extLst>
                <a:ext uri="{FF2B5EF4-FFF2-40B4-BE49-F238E27FC236}">
                  <a16:creationId xmlns:a16="http://schemas.microsoft.com/office/drawing/2014/main" id="{96316167-E11C-3EEF-34FE-1E2704688326}"/>
                </a:ext>
              </a:extLst>
            </p:cNvPr>
            <p:cNvGrpSpPr/>
            <p:nvPr/>
          </p:nvGrpSpPr>
          <p:grpSpPr>
            <a:xfrm>
              <a:off x="10075995" y="3845286"/>
              <a:ext cx="330488" cy="235066"/>
              <a:chOff x="6076950" y="1343025"/>
              <a:chExt cx="616011" cy="438150"/>
            </a:xfrm>
          </p:grpSpPr>
          <p:sp>
            <p:nvSpPr>
              <p:cNvPr id="98" name="ハート 97">
                <a:extLst>
                  <a:ext uri="{FF2B5EF4-FFF2-40B4-BE49-F238E27FC236}">
                    <a16:creationId xmlns:a16="http://schemas.microsoft.com/office/drawing/2014/main" id="{E1FA0723-4455-5E25-58D4-9EDA67092EA7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99" name="グループ化 98">
                <a:extLst>
                  <a:ext uri="{FF2B5EF4-FFF2-40B4-BE49-F238E27FC236}">
                    <a16:creationId xmlns:a16="http://schemas.microsoft.com/office/drawing/2014/main" id="{0D129BE0-F966-AB5A-6C39-B1F9DE3F5132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100" name="直線コネクタ 99">
                  <a:extLst>
                    <a:ext uri="{FF2B5EF4-FFF2-40B4-BE49-F238E27FC236}">
                      <a16:creationId xmlns:a16="http://schemas.microsoft.com/office/drawing/2014/main" id="{7138AF8D-7FA2-4046-E395-7122CCA79C50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1" name="直線コネクタ 100">
                  <a:extLst>
                    <a:ext uri="{FF2B5EF4-FFF2-40B4-BE49-F238E27FC236}">
                      <a16:creationId xmlns:a16="http://schemas.microsoft.com/office/drawing/2014/main" id="{C56D3103-B24A-5BA1-D1BE-8FBA84E3B624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2" name="直線コネクタ 101">
                  <a:extLst>
                    <a:ext uri="{FF2B5EF4-FFF2-40B4-BE49-F238E27FC236}">
                      <a16:creationId xmlns:a16="http://schemas.microsoft.com/office/drawing/2014/main" id="{1880AF1D-4412-2AE4-3A7B-D2ABAF7B61A8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3" name="直線コネクタ 102">
                  <a:extLst>
                    <a:ext uri="{FF2B5EF4-FFF2-40B4-BE49-F238E27FC236}">
                      <a16:creationId xmlns:a16="http://schemas.microsoft.com/office/drawing/2014/main" id="{BD7AF3A1-229F-5703-9311-A2CFA96999AE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4" name="直線コネクタ 103">
                  <a:extLst>
                    <a:ext uri="{FF2B5EF4-FFF2-40B4-BE49-F238E27FC236}">
                      <a16:creationId xmlns:a16="http://schemas.microsoft.com/office/drawing/2014/main" id="{6A86398C-6477-246D-ED1F-97192CCDEE37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105" name="正方形/長方形 104">
              <a:extLst>
                <a:ext uri="{FF2B5EF4-FFF2-40B4-BE49-F238E27FC236}">
                  <a16:creationId xmlns:a16="http://schemas.microsoft.com/office/drawing/2014/main" id="{58969155-CBF7-F1A4-0565-A38CA6D8FCFE}"/>
                </a:ext>
              </a:extLst>
            </p:cNvPr>
            <p:cNvSpPr/>
            <p:nvPr/>
          </p:nvSpPr>
          <p:spPr>
            <a:xfrm>
              <a:off x="9365639" y="5389749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6" name="正方形/長方形 105">
              <a:extLst>
                <a:ext uri="{FF2B5EF4-FFF2-40B4-BE49-F238E27FC236}">
                  <a16:creationId xmlns:a16="http://schemas.microsoft.com/office/drawing/2014/main" id="{2F365D50-3EDF-36EE-9417-537544188779}"/>
                </a:ext>
              </a:extLst>
            </p:cNvPr>
            <p:cNvSpPr/>
            <p:nvPr/>
          </p:nvSpPr>
          <p:spPr>
            <a:xfrm>
              <a:off x="9606623" y="5398541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7" name="正方形/長方形 106">
              <a:extLst>
                <a:ext uri="{FF2B5EF4-FFF2-40B4-BE49-F238E27FC236}">
                  <a16:creationId xmlns:a16="http://schemas.microsoft.com/office/drawing/2014/main" id="{C72BC75A-C3EB-DB18-A20A-ED3653F6E285}"/>
                </a:ext>
              </a:extLst>
            </p:cNvPr>
            <p:cNvSpPr/>
            <p:nvPr/>
          </p:nvSpPr>
          <p:spPr>
            <a:xfrm>
              <a:off x="10105341" y="5389748"/>
              <a:ext cx="211015" cy="23090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08" name="直線コネクタ 107">
              <a:extLst>
                <a:ext uri="{FF2B5EF4-FFF2-40B4-BE49-F238E27FC236}">
                  <a16:creationId xmlns:a16="http://schemas.microsoft.com/office/drawing/2014/main" id="{6C568C5D-2C0D-3C0E-2201-9066154122C9}"/>
                </a:ext>
              </a:extLst>
            </p:cNvPr>
            <p:cNvCxnSpPr>
              <a:cxnSpLocks/>
            </p:cNvCxnSpPr>
            <p:nvPr/>
          </p:nvCxnSpPr>
          <p:spPr>
            <a:xfrm>
              <a:off x="8886914" y="3976210"/>
              <a:ext cx="0" cy="176638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9" name="テキスト ボックス 108">
              <a:extLst>
                <a:ext uri="{FF2B5EF4-FFF2-40B4-BE49-F238E27FC236}">
                  <a16:creationId xmlns:a16="http://schemas.microsoft.com/office/drawing/2014/main" id="{6064A5E3-F44B-C613-1FD9-8B186744A8D8}"/>
                </a:ext>
              </a:extLst>
            </p:cNvPr>
            <p:cNvSpPr txBox="1"/>
            <p:nvPr/>
          </p:nvSpPr>
          <p:spPr>
            <a:xfrm>
              <a:off x="9092672" y="4188447"/>
              <a:ext cx="95121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Heartbeat frame</a:t>
              </a:r>
            </a:p>
          </p:txBody>
        </p:sp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05E9C7D8-01D8-53FD-0A3E-20FDAA2D1956}"/>
                </a:ext>
              </a:extLst>
            </p:cNvPr>
            <p:cNvSpPr txBox="1"/>
            <p:nvPr/>
          </p:nvSpPr>
          <p:spPr>
            <a:xfrm>
              <a:off x="9546820" y="5802702"/>
              <a:ext cx="14420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Delimiter</a:t>
              </a:r>
            </a:p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(has 24-bit </a:t>
              </a:r>
            </a:p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frame number)</a:t>
              </a:r>
            </a:p>
          </p:txBody>
        </p:sp>
        <p:sp>
          <p:nvSpPr>
            <p:cNvPr id="111" name="テキスト ボックス 110">
              <a:extLst>
                <a:ext uri="{FF2B5EF4-FFF2-40B4-BE49-F238E27FC236}">
                  <a16:creationId xmlns:a16="http://schemas.microsoft.com/office/drawing/2014/main" id="{2C39956E-48E4-1124-DA62-143184A393D5}"/>
                </a:ext>
              </a:extLst>
            </p:cNvPr>
            <p:cNvSpPr txBox="1"/>
            <p:nvPr/>
          </p:nvSpPr>
          <p:spPr>
            <a:xfrm>
              <a:off x="8730264" y="5635848"/>
              <a:ext cx="10489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DAQ data</a:t>
              </a:r>
            </a:p>
          </p:txBody>
        </p:sp>
        <p:sp>
          <p:nvSpPr>
            <p:cNvPr id="112" name="正方形/長方形 111">
              <a:extLst>
                <a:ext uri="{FF2B5EF4-FFF2-40B4-BE49-F238E27FC236}">
                  <a16:creationId xmlns:a16="http://schemas.microsoft.com/office/drawing/2014/main" id="{A79B21A8-03EA-F049-0AD4-F642AC201B32}"/>
                </a:ext>
              </a:extLst>
            </p:cNvPr>
            <p:cNvSpPr/>
            <p:nvPr/>
          </p:nvSpPr>
          <p:spPr>
            <a:xfrm>
              <a:off x="6346947" y="4500571"/>
              <a:ext cx="745676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LACCP</a:t>
              </a:r>
            </a:p>
          </p:txBody>
        </p:sp>
        <p:sp>
          <p:nvSpPr>
            <p:cNvPr id="113" name="正方形/長方形 112">
              <a:extLst>
                <a:ext uri="{FF2B5EF4-FFF2-40B4-BE49-F238E27FC236}">
                  <a16:creationId xmlns:a16="http://schemas.microsoft.com/office/drawing/2014/main" id="{85EF3DFF-B72B-85CA-9201-3F257455A054}"/>
                </a:ext>
              </a:extLst>
            </p:cNvPr>
            <p:cNvSpPr/>
            <p:nvPr/>
          </p:nvSpPr>
          <p:spPr>
            <a:xfrm>
              <a:off x="5178027" y="4500570"/>
              <a:ext cx="899299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MIKUKARI</a:t>
              </a:r>
            </a:p>
          </p:txBody>
        </p:sp>
        <p:cxnSp>
          <p:nvCxnSpPr>
            <p:cNvPr id="114" name="直線矢印コネクタ 113">
              <a:extLst>
                <a:ext uri="{FF2B5EF4-FFF2-40B4-BE49-F238E27FC236}">
                  <a16:creationId xmlns:a16="http://schemas.microsoft.com/office/drawing/2014/main" id="{CBCC7E05-A250-47C9-311E-4277149DEF61}"/>
                </a:ext>
              </a:extLst>
            </p:cNvPr>
            <p:cNvCxnSpPr/>
            <p:nvPr/>
          </p:nvCxnSpPr>
          <p:spPr>
            <a:xfrm>
              <a:off x="8101455" y="3976210"/>
              <a:ext cx="41910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線コネクタ 114">
              <a:extLst>
                <a:ext uri="{FF2B5EF4-FFF2-40B4-BE49-F238E27FC236}">
                  <a16:creationId xmlns:a16="http://schemas.microsoft.com/office/drawing/2014/main" id="{7460CED8-AB82-2D44-43DB-51B33E1A5B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4018" y="3976210"/>
              <a:ext cx="0" cy="523001"/>
            </a:xfrm>
            <a:prstGeom prst="line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矢印コネクタ 115">
              <a:extLst>
                <a:ext uri="{FF2B5EF4-FFF2-40B4-BE49-F238E27FC236}">
                  <a16:creationId xmlns:a16="http://schemas.microsoft.com/office/drawing/2014/main" id="{4F85287E-8E26-42AC-B884-1BF844B4596F}"/>
                </a:ext>
              </a:extLst>
            </p:cNvPr>
            <p:cNvCxnSpPr>
              <a:cxnSpLocks/>
            </p:cNvCxnSpPr>
            <p:nvPr/>
          </p:nvCxnSpPr>
          <p:spPr>
            <a:xfrm>
              <a:off x="7092623" y="4744827"/>
              <a:ext cx="53092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テキスト ボックス 116">
              <a:extLst>
                <a:ext uri="{FF2B5EF4-FFF2-40B4-BE49-F238E27FC236}">
                  <a16:creationId xmlns:a16="http://schemas.microsoft.com/office/drawing/2014/main" id="{E931621E-C16B-B348-68B8-47FC6A098A91}"/>
                </a:ext>
              </a:extLst>
            </p:cNvPr>
            <p:cNvSpPr txBox="1"/>
            <p:nvPr/>
          </p:nvSpPr>
          <p:spPr>
            <a:xfrm>
              <a:off x="6701358" y="4207201"/>
              <a:ext cx="1279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Clock sync.</a:t>
              </a:r>
            </a:p>
          </p:txBody>
        </p:sp>
        <p:sp>
          <p:nvSpPr>
            <p:cNvPr id="118" name="正方形/長方形 117">
              <a:extLst>
                <a:ext uri="{FF2B5EF4-FFF2-40B4-BE49-F238E27FC236}">
                  <a16:creationId xmlns:a16="http://schemas.microsoft.com/office/drawing/2014/main" id="{D1FE5A3A-EA4F-2E77-2BD7-444A62E065A8}"/>
                </a:ext>
              </a:extLst>
            </p:cNvPr>
            <p:cNvSpPr/>
            <p:nvPr/>
          </p:nvSpPr>
          <p:spPr>
            <a:xfrm>
              <a:off x="6346947" y="5154283"/>
              <a:ext cx="721034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PLL</a:t>
              </a:r>
            </a:p>
          </p:txBody>
        </p:sp>
        <p:cxnSp>
          <p:nvCxnSpPr>
            <p:cNvPr id="119" name="直線矢印コネクタ 118">
              <a:extLst>
                <a:ext uri="{FF2B5EF4-FFF2-40B4-BE49-F238E27FC236}">
                  <a16:creationId xmlns:a16="http://schemas.microsoft.com/office/drawing/2014/main" id="{3C9950E6-1062-4F68-7019-0DC65BB921ED}"/>
                </a:ext>
              </a:extLst>
            </p:cNvPr>
            <p:cNvCxnSpPr>
              <a:cxnSpLocks/>
              <a:stCxn id="113" idx="3"/>
            </p:cNvCxnSpPr>
            <p:nvPr/>
          </p:nvCxnSpPr>
          <p:spPr>
            <a:xfrm flipV="1">
              <a:off x="6077326" y="4744827"/>
              <a:ext cx="265462" cy="1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コネクタ 119">
              <a:extLst>
                <a:ext uri="{FF2B5EF4-FFF2-40B4-BE49-F238E27FC236}">
                  <a16:creationId xmlns:a16="http://schemas.microsoft.com/office/drawing/2014/main" id="{301EDAD2-1BE2-571F-A892-CF39A8CCFC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4218" y="4989085"/>
              <a:ext cx="0" cy="400663"/>
            </a:xfrm>
            <a:prstGeom prst="line">
              <a:avLst/>
            </a:prstGeom>
            <a:ln w="158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線矢印コネクタ 120">
              <a:extLst>
                <a:ext uri="{FF2B5EF4-FFF2-40B4-BE49-F238E27FC236}">
                  <a16:creationId xmlns:a16="http://schemas.microsoft.com/office/drawing/2014/main" id="{1D32633C-2929-015A-EE20-7DA6DEEC0E9B}"/>
                </a:ext>
              </a:extLst>
            </p:cNvPr>
            <p:cNvCxnSpPr>
              <a:cxnSpLocks/>
            </p:cNvCxnSpPr>
            <p:nvPr/>
          </p:nvCxnSpPr>
          <p:spPr>
            <a:xfrm>
              <a:off x="5889961" y="5389748"/>
              <a:ext cx="456986" cy="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テキスト ボックス 121">
              <a:extLst>
                <a:ext uri="{FF2B5EF4-FFF2-40B4-BE49-F238E27FC236}">
                  <a16:creationId xmlns:a16="http://schemas.microsoft.com/office/drawing/2014/main" id="{50853921-FA55-9226-A62D-08E093A87BE9}"/>
                </a:ext>
              </a:extLst>
            </p:cNvPr>
            <p:cNvSpPr txBox="1"/>
            <p:nvPr/>
          </p:nvSpPr>
          <p:spPr>
            <a:xfrm>
              <a:off x="5369753" y="5542417"/>
              <a:ext cx="1048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Frequency sync.</a:t>
              </a:r>
            </a:p>
          </p:txBody>
        </p:sp>
        <p:cxnSp>
          <p:nvCxnSpPr>
            <p:cNvPr id="125" name="直線矢印コネクタ 124">
              <a:extLst>
                <a:ext uri="{FF2B5EF4-FFF2-40B4-BE49-F238E27FC236}">
                  <a16:creationId xmlns:a16="http://schemas.microsoft.com/office/drawing/2014/main" id="{21DF8CC7-A0E1-BC1F-C6EE-3232EDD59D90}"/>
                </a:ext>
              </a:extLst>
            </p:cNvPr>
            <p:cNvCxnSpPr>
              <a:cxnSpLocks/>
              <a:stCxn id="52" idx="2"/>
              <a:endCxn id="113" idx="0"/>
            </p:cNvCxnSpPr>
            <p:nvPr/>
          </p:nvCxnSpPr>
          <p:spPr>
            <a:xfrm>
              <a:off x="5627677" y="1875932"/>
              <a:ext cx="0" cy="2624638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コネクタ 128">
              <a:extLst>
                <a:ext uri="{FF2B5EF4-FFF2-40B4-BE49-F238E27FC236}">
                  <a16:creationId xmlns:a16="http://schemas.microsoft.com/office/drawing/2014/main" id="{801E8DBF-7A1A-322F-5EF7-0E17567189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6925" y="2657820"/>
              <a:ext cx="0" cy="2087007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コネクタ 129">
              <a:extLst>
                <a:ext uri="{FF2B5EF4-FFF2-40B4-BE49-F238E27FC236}">
                  <a16:creationId xmlns:a16="http://schemas.microsoft.com/office/drawing/2014/main" id="{A043E08C-7B11-1C5D-8B20-B688EBDC26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9366" y="2121214"/>
              <a:ext cx="0" cy="2623613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矢印コネクタ 130">
              <a:extLst>
                <a:ext uri="{FF2B5EF4-FFF2-40B4-BE49-F238E27FC236}">
                  <a16:creationId xmlns:a16="http://schemas.microsoft.com/office/drawing/2014/main" id="{B0FB48E9-74B8-0AC7-161F-E6D5513E79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6561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矢印コネクタ 131">
              <a:extLst>
                <a:ext uri="{FF2B5EF4-FFF2-40B4-BE49-F238E27FC236}">
                  <a16:creationId xmlns:a16="http://schemas.microsoft.com/office/drawing/2014/main" id="{6EDD868E-7B07-BFBB-10A7-CB097E1F66F7}"/>
                </a:ext>
              </a:extLst>
            </p:cNvPr>
            <p:cNvCxnSpPr>
              <a:cxnSpLocks/>
            </p:cNvCxnSpPr>
            <p:nvPr/>
          </p:nvCxnSpPr>
          <p:spPr>
            <a:xfrm>
              <a:off x="2457381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矢印コネクタ 132">
              <a:extLst>
                <a:ext uri="{FF2B5EF4-FFF2-40B4-BE49-F238E27FC236}">
                  <a16:creationId xmlns:a16="http://schemas.microsoft.com/office/drawing/2014/main" id="{111BFA7A-9955-AC6E-D4B1-EAF7D0CA95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1885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矢印コネクタ 133">
              <a:extLst>
                <a:ext uri="{FF2B5EF4-FFF2-40B4-BE49-F238E27FC236}">
                  <a16:creationId xmlns:a16="http://schemas.microsoft.com/office/drawing/2014/main" id="{A308DDC5-C0AE-F178-E155-E7A453742151}"/>
                </a:ext>
              </a:extLst>
            </p:cNvPr>
            <p:cNvCxnSpPr>
              <a:cxnSpLocks/>
            </p:cNvCxnSpPr>
            <p:nvPr/>
          </p:nvCxnSpPr>
          <p:spPr>
            <a:xfrm>
              <a:off x="2681885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矢印コネクタ 134">
              <a:extLst>
                <a:ext uri="{FF2B5EF4-FFF2-40B4-BE49-F238E27FC236}">
                  <a16:creationId xmlns:a16="http://schemas.microsoft.com/office/drawing/2014/main" id="{908774B1-869D-4D07-FC56-F8F449DBB5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3515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矢印コネクタ 135">
              <a:extLst>
                <a:ext uri="{FF2B5EF4-FFF2-40B4-BE49-F238E27FC236}">
                  <a16:creationId xmlns:a16="http://schemas.microsoft.com/office/drawing/2014/main" id="{EC37E972-903D-50F6-1B2C-A13DA5CB2892}"/>
                </a:ext>
              </a:extLst>
            </p:cNvPr>
            <p:cNvCxnSpPr>
              <a:cxnSpLocks/>
            </p:cNvCxnSpPr>
            <p:nvPr/>
          </p:nvCxnSpPr>
          <p:spPr>
            <a:xfrm>
              <a:off x="2924335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矢印コネクタ 136">
              <a:extLst>
                <a:ext uri="{FF2B5EF4-FFF2-40B4-BE49-F238E27FC236}">
                  <a16:creationId xmlns:a16="http://schemas.microsoft.com/office/drawing/2014/main" id="{0FB09F5A-2252-A9ED-09A7-13AB827C13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8839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線矢印コネクタ 137">
              <a:extLst>
                <a:ext uri="{FF2B5EF4-FFF2-40B4-BE49-F238E27FC236}">
                  <a16:creationId xmlns:a16="http://schemas.microsoft.com/office/drawing/2014/main" id="{A2EF5ECE-1F7E-E5AC-E91C-5AB949823C1B}"/>
                </a:ext>
              </a:extLst>
            </p:cNvPr>
            <p:cNvCxnSpPr>
              <a:cxnSpLocks/>
            </p:cNvCxnSpPr>
            <p:nvPr/>
          </p:nvCxnSpPr>
          <p:spPr>
            <a:xfrm>
              <a:off x="3148839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線矢印コネクタ 138">
              <a:extLst>
                <a:ext uri="{FF2B5EF4-FFF2-40B4-BE49-F238E27FC236}">
                  <a16:creationId xmlns:a16="http://schemas.microsoft.com/office/drawing/2014/main" id="{2AB1A19E-7D63-0053-0997-DE8CBBD17E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5107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矢印コネクタ 139">
              <a:extLst>
                <a:ext uri="{FF2B5EF4-FFF2-40B4-BE49-F238E27FC236}">
                  <a16:creationId xmlns:a16="http://schemas.microsoft.com/office/drawing/2014/main" id="{EEF781B6-FDA8-AE07-6AC1-22508368E1C1}"/>
                </a:ext>
              </a:extLst>
            </p:cNvPr>
            <p:cNvCxnSpPr>
              <a:cxnSpLocks/>
            </p:cNvCxnSpPr>
            <p:nvPr/>
          </p:nvCxnSpPr>
          <p:spPr>
            <a:xfrm>
              <a:off x="3385927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線矢印コネクタ 140">
              <a:extLst>
                <a:ext uri="{FF2B5EF4-FFF2-40B4-BE49-F238E27FC236}">
                  <a16:creationId xmlns:a16="http://schemas.microsoft.com/office/drawing/2014/main" id="{C78F56C1-7C99-DB87-4C21-BFC6ECA176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0431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矢印コネクタ 141">
              <a:extLst>
                <a:ext uri="{FF2B5EF4-FFF2-40B4-BE49-F238E27FC236}">
                  <a16:creationId xmlns:a16="http://schemas.microsoft.com/office/drawing/2014/main" id="{1D22D622-B5DC-9741-E83B-F2FCCCE0467F}"/>
                </a:ext>
              </a:extLst>
            </p:cNvPr>
            <p:cNvCxnSpPr>
              <a:cxnSpLocks/>
            </p:cNvCxnSpPr>
            <p:nvPr/>
          </p:nvCxnSpPr>
          <p:spPr>
            <a:xfrm>
              <a:off x="3610431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線矢印コネクタ 142">
              <a:extLst>
                <a:ext uri="{FF2B5EF4-FFF2-40B4-BE49-F238E27FC236}">
                  <a16:creationId xmlns:a16="http://schemas.microsoft.com/office/drawing/2014/main" id="{FB671734-CFC4-AE9D-9203-C982770A3D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2060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線矢印コネクタ 143">
              <a:extLst>
                <a:ext uri="{FF2B5EF4-FFF2-40B4-BE49-F238E27FC236}">
                  <a16:creationId xmlns:a16="http://schemas.microsoft.com/office/drawing/2014/main" id="{3A547064-B4A8-A261-B9B8-4BE8DF7AD8AA}"/>
                </a:ext>
              </a:extLst>
            </p:cNvPr>
            <p:cNvCxnSpPr>
              <a:cxnSpLocks/>
            </p:cNvCxnSpPr>
            <p:nvPr/>
          </p:nvCxnSpPr>
          <p:spPr>
            <a:xfrm>
              <a:off x="3852880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線矢印コネクタ 144">
              <a:extLst>
                <a:ext uri="{FF2B5EF4-FFF2-40B4-BE49-F238E27FC236}">
                  <a16:creationId xmlns:a16="http://schemas.microsoft.com/office/drawing/2014/main" id="{06339288-A5C3-5028-AAAC-EDC6186F5A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7385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矢印コネクタ 145">
              <a:extLst>
                <a:ext uri="{FF2B5EF4-FFF2-40B4-BE49-F238E27FC236}">
                  <a16:creationId xmlns:a16="http://schemas.microsoft.com/office/drawing/2014/main" id="{EC36E261-5D32-9A67-3D61-71FE4600174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385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矢印コネクタ 146">
              <a:extLst>
                <a:ext uri="{FF2B5EF4-FFF2-40B4-BE49-F238E27FC236}">
                  <a16:creationId xmlns:a16="http://schemas.microsoft.com/office/drawing/2014/main" id="{60CB7795-A48E-18C2-D408-0A5A60640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9779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線矢印コネクタ 147">
              <a:extLst>
                <a:ext uri="{FF2B5EF4-FFF2-40B4-BE49-F238E27FC236}">
                  <a16:creationId xmlns:a16="http://schemas.microsoft.com/office/drawing/2014/main" id="{809E3011-201F-0A08-5240-D3F95565CE02}"/>
                </a:ext>
              </a:extLst>
            </p:cNvPr>
            <p:cNvCxnSpPr>
              <a:cxnSpLocks/>
            </p:cNvCxnSpPr>
            <p:nvPr/>
          </p:nvCxnSpPr>
          <p:spPr>
            <a:xfrm>
              <a:off x="4320599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線矢印コネクタ 148">
              <a:extLst>
                <a:ext uri="{FF2B5EF4-FFF2-40B4-BE49-F238E27FC236}">
                  <a16:creationId xmlns:a16="http://schemas.microsoft.com/office/drawing/2014/main" id="{3EBF2140-F4E9-3B59-FF45-5F59680B1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45103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線矢印コネクタ 149">
              <a:extLst>
                <a:ext uri="{FF2B5EF4-FFF2-40B4-BE49-F238E27FC236}">
                  <a16:creationId xmlns:a16="http://schemas.microsoft.com/office/drawing/2014/main" id="{71C74164-FADB-EE6E-6918-475821553871}"/>
                </a:ext>
              </a:extLst>
            </p:cNvPr>
            <p:cNvCxnSpPr>
              <a:cxnSpLocks/>
            </p:cNvCxnSpPr>
            <p:nvPr/>
          </p:nvCxnSpPr>
          <p:spPr>
            <a:xfrm>
              <a:off x="4545103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テキスト ボックス 150">
              <a:extLst>
                <a:ext uri="{FF2B5EF4-FFF2-40B4-BE49-F238E27FC236}">
                  <a16:creationId xmlns:a16="http://schemas.microsoft.com/office/drawing/2014/main" id="{6F7DF857-562C-AB49-52F4-5C8B737053DF}"/>
                </a:ext>
              </a:extLst>
            </p:cNvPr>
            <p:cNvSpPr txBox="1"/>
            <p:nvPr/>
          </p:nvSpPr>
          <p:spPr>
            <a:xfrm>
              <a:off x="438985" y="1563631"/>
              <a:ext cx="1684010" cy="508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Reference system clock </a:t>
              </a:r>
            </a:p>
          </p:txBody>
        </p:sp>
        <p:cxnSp>
          <p:nvCxnSpPr>
            <p:cNvPr id="152" name="直線矢印コネクタ 151">
              <a:extLst>
                <a:ext uri="{FF2B5EF4-FFF2-40B4-BE49-F238E27FC236}">
                  <a16:creationId xmlns:a16="http://schemas.microsoft.com/office/drawing/2014/main" id="{636F39B7-59D9-1ABC-5061-4A0C9F98D7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3343" y="2098495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線矢印コネクタ 152">
              <a:extLst>
                <a:ext uri="{FF2B5EF4-FFF2-40B4-BE49-F238E27FC236}">
                  <a16:creationId xmlns:a16="http://schemas.microsoft.com/office/drawing/2014/main" id="{9F779DEF-F78A-DB4C-ABE5-51096DBE60B9}"/>
                </a:ext>
              </a:extLst>
            </p:cNvPr>
            <p:cNvCxnSpPr>
              <a:cxnSpLocks/>
            </p:cNvCxnSpPr>
            <p:nvPr/>
          </p:nvCxnSpPr>
          <p:spPr>
            <a:xfrm>
              <a:off x="3374577" y="2094442"/>
              <a:ext cx="46035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線矢印コネクタ 153">
              <a:extLst>
                <a:ext uri="{FF2B5EF4-FFF2-40B4-BE49-F238E27FC236}">
                  <a16:creationId xmlns:a16="http://schemas.microsoft.com/office/drawing/2014/main" id="{A1B4EA3B-49A5-353E-F16F-EA25D217B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4935" y="2098495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線矢印コネクタ 154">
              <a:extLst>
                <a:ext uri="{FF2B5EF4-FFF2-40B4-BE49-F238E27FC236}">
                  <a16:creationId xmlns:a16="http://schemas.microsoft.com/office/drawing/2014/main" id="{30CEE38B-2DD4-91FF-9006-770AAF9D6286}"/>
                </a:ext>
              </a:extLst>
            </p:cNvPr>
            <p:cNvCxnSpPr>
              <a:cxnSpLocks/>
            </p:cNvCxnSpPr>
            <p:nvPr/>
          </p:nvCxnSpPr>
          <p:spPr>
            <a:xfrm>
              <a:off x="2226808" y="2349080"/>
              <a:ext cx="1146535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線矢印コネクタ 155">
              <a:extLst>
                <a:ext uri="{FF2B5EF4-FFF2-40B4-BE49-F238E27FC236}">
                  <a16:creationId xmlns:a16="http://schemas.microsoft.com/office/drawing/2014/main" id="{0005ECED-A897-1C01-7D05-21BDE2062050}"/>
                </a:ext>
              </a:extLst>
            </p:cNvPr>
            <p:cNvCxnSpPr>
              <a:cxnSpLocks/>
            </p:cNvCxnSpPr>
            <p:nvPr/>
          </p:nvCxnSpPr>
          <p:spPr>
            <a:xfrm>
              <a:off x="3834935" y="2349080"/>
              <a:ext cx="95743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線矢印コネクタ 156">
              <a:extLst>
                <a:ext uri="{FF2B5EF4-FFF2-40B4-BE49-F238E27FC236}">
                  <a16:creationId xmlns:a16="http://schemas.microsoft.com/office/drawing/2014/main" id="{5149A17D-AA26-97A3-63B0-BD973F21E1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93794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線矢印コネクタ 157">
              <a:extLst>
                <a:ext uri="{FF2B5EF4-FFF2-40B4-BE49-F238E27FC236}">
                  <a16:creationId xmlns:a16="http://schemas.microsoft.com/office/drawing/2014/main" id="{1EA84DFE-CBD8-A364-8ED7-1DA6A7D470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2145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線矢印コネクタ 158">
              <a:extLst>
                <a:ext uri="{FF2B5EF4-FFF2-40B4-BE49-F238E27FC236}">
                  <a16:creationId xmlns:a16="http://schemas.microsoft.com/office/drawing/2014/main" id="{548AC989-74D7-696A-3257-E1102B81D947}"/>
                </a:ext>
              </a:extLst>
            </p:cNvPr>
            <p:cNvCxnSpPr>
              <a:cxnSpLocks/>
            </p:cNvCxnSpPr>
            <p:nvPr/>
          </p:nvCxnSpPr>
          <p:spPr>
            <a:xfrm>
              <a:off x="2924335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線矢印コネクタ 159">
              <a:extLst>
                <a:ext uri="{FF2B5EF4-FFF2-40B4-BE49-F238E27FC236}">
                  <a16:creationId xmlns:a16="http://schemas.microsoft.com/office/drawing/2014/main" id="{28984556-C3E4-76B1-FDDB-7BD66EDA4D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51843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線矢印コネクタ 160">
              <a:extLst>
                <a:ext uri="{FF2B5EF4-FFF2-40B4-BE49-F238E27FC236}">
                  <a16:creationId xmlns:a16="http://schemas.microsoft.com/office/drawing/2014/main" id="{9D9B3CD6-6A54-E596-D82D-FB097035E4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0194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線矢印コネクタ 161">
              <a:extLst>
                <a:ext uri="{FF2B5EF4-FFF2-40B4-BE49-F238E27FC236}">
                  <a16:creationId xmlns:a16="http://schemas.microsoft.com/office/drawing/2014/main" id="{B1774162-ECA4-4036-CE4C-B2F5ADF4BA92}"/>
                </a:ext>
              </a:extLst>
            </p:cNvPr>
            <p:cNvCxnSpPr>
              <a:cxnSpLocks/>
            </p:cNvCxnSpPr>
            <p:nvPr/>
          </p:nvCxnSpPr>
          <p:spPr>
            <a:xfrm>
              <a:off x="2932274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矢印コネクタ 162">
              <a:extLst>
                <a:ext uri="{FF2B5EF4-FFF2-40B4-BE49-F238E27FC236}">
                  <a16:creationId xmlns:a16="http://schemas.microsoft.com/office/drawing/2014/main" id="{8A5E5457-D03B-81F0-7285-0AEC15489831}"/>
                </a:ext>
              </a:extLst>
            </p:cNvPr>
            <p:cNvCxnSpPr>
              <a:cxnSpLocks/>
            </p:cNvCxnSpPr>
            <p:nvPr/>
          </p:nvCxnSpPr>
          <p:spPr>
            <a:xfrm>
              <a:off x="3396677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矢印コネクタ 163">
              <a:extLst>
                <a:ext uri="{FF2B5EF4-FFF2-40B4-BE49-F238E27FC236}">
                  <a16:creationId xmlns:a16="http://schemas.microsoft.com/office/drawing/2014/main" id="{BF05D79C-743B-D1BC-44F2-AB5986AB30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24185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線矢印コネクタ 164">
              <a:extLst>
                <a:ext uri="{FF2B5EF4-FFF2-40B4-BE49-F238E27FC236}">
                  <a16:creationId xmlns:a16="http://schemas.microsoft.com/office/drawing/2014/main" id="{D7778659-56B4-D82A-1787-28B6424A8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2535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矢印コネクタ 165">
              <a:extLst>
                <a:ext uri="{FF2B5EF4-FFF2-40B4-BE49-F238E27FC236}">
                  <a16:creationId xmlns:a16="http://schemas.microsoft.com/office/drawing/2014/main" id="{532556F0-270A-377A-E083-92A6AF523C44}"/>
                </a:ext>
              </a:extLst>
            </p:cNvPr>
            <p:cNvCxnSpPr>
              <a:cxnSpLocks/>
            </p:cNvCxnSpPr>
            <p:nvPr/>
          </p:nvCxnSpPr>
          <p:spPr>
            <a:xfrm>
              <a:off x="3404616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矢印コネクタ 166">
              <a:extLst>
                <a:ext uri="{FF2B5EF4-FFF2-40B4-BE49-F238E27FC236}">
                  <a16:creationId xmlns:a16="http://schemas.microsoft.com/office/drawing/2014/main" id="{C865547A-E8AD-8C68-EEFB-870836027100}"/>
                </a:ext>
              </a:extLst>
            </p:cNvPr>
            <p:cNvCxnSpPr>
              <a:cxnSpLocks/>
            </p:cNvCxnSpPr>
            <p:nvPr/>
          </p:nvCxnSpPr>
          <p:spPr>
            <a:xfrm>
              <a:off x="3864169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矢印コネクタ 167">
              <a:extLst>
                <a:ext uri="{FF2B5EF4-FFF2-40B4-BE49-F238E27FC236}">
                  <a16:creationId xmlns:a16="http://schemas.microsoft.com/office/drawing/2014/main" id="{926C866A-0951-FDB3-D067-59A2F36BE7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91678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線矢印コネクタ 168">
              <a:extLst>
                <a:ext uri="{FF2B5EF4-FFF2-40B4-BE49-F238E27FC236}">
                  <a16:creationId xmlns:a16="http://schemas.microsoft.com/office/drawing/2014/main" id="{C56C6AB7-9E7E-9C8B-5C7E-83E6077701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0028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線矢印コネクタ 169">
              <a:extLst>
                <a:ext uri="{FF2B5EF4-FFF2-40B4-BE49-F238E27FC236}">
                  <a16:creationId xmlns:a16="http://schemas.microsoft.com/office/drawing/2014/main" id="{CA347A85-47B9-D7D4-A12D-4CF3212D8823}"/>
                </a:ext>
              </a:extLst>
            </p:cNvPr>
            <p:cNvCxnSpPr>
              <a:cxnSpLocks/>
            </p:cNvCxnSpPr>
            <p:nvPr/>
          </p:nvCxnSpPr>
          <p:spPr>
            <a:xfrm>
              <a:off x="3872108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矢印コネクタ 170">
              <a:extLst>
                <a:ext uri="{FF2B5EF4-FFF2-40B4-BE49-F238E27FC236}">
                  <a16:creationId xmlns:a16="http://schemas.microsoft.com/office/drawing/2014/main" id="{3BF2B03A-13A4-1AF2-6B90-29C906EAD7D7}"/>
                </a:ext>
              </a:extLst>
            </p:cNvPr>
            <p:cNvCxnSpPr>
              <a:cxnSpLocks/>
            </p:cNvCxnSpPr>
            <p:nvPr/>
          </p:nvCxnSpPr>
          <p:spPr>
            <a:xfrm>
              <a:off x="4326379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線矢印コネクタ 171">
              <a:extLst>
                <a:ext uri="{FF2B5EF4-FFF2-40B4-BE49-F238E27FC236}">
                  <a16:creationId xmlns:a16="http://schemas.microsoft.com/office/drawing/2014/main" id="{8D04AE52-0F71-C9D1-5E90-76E25F4A5D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53888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矢印コネクタ 172">
              <a:extLst>
                <a:ext uri="{FF2B5EF4-FFF2-40B4-BE49-F238E27FC236}">
                  <a16:creationId xmlns:a16="http://schemas.microsoft.com/office/drawing/2014/main" id="{11545148-0767-2235-42D9-2B788CEE03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62238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矢印コネクタ 173">
              <a:extLst>
                <a:ext uri="{FF2B5EF4-FFF2-40B4-BE49-F238E27FC236}">
                  <a16:creationId xmlns:a16="http://schemas.microsoft.com/office/drawing/2014/main" id="{042BB92B-9545-71D0-5F0D-9BBC994952CA}"/>
                </a:ext>
              </a:extLst>
            </p:cNvPr>
            <p:cNvCxnSpPr>
              <a:cxnSpLocks/>
            </p:cNvCxnSpPr>
            <p:nvPr/>
          </p:nvCxnSpPr>
          <p:spPr>
            <a:xfrm>
              <a:off x="4334318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矢印コネクタ 174">
              <a:extLst>
                <a:ext uri="{FF2B5EF4-FFF2-40B4-BE49-F238E27FC236}">
                  <a16:creationId xmlns:a16="http://schemas.microsoft.com/office/drawing/2014/main" id="{3BB9C3B6-9473-DCE8-484D-D4DD863164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37683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線矢印コネクタ 175">
              <a:extLst>
                <a:ext uri="{FF2B5EF4-FFF2-40B4-BE49-F238E27FC236}">
                  <a16:creationId xmlns:a16="http://schemas.microsoft.com/office/drawing/2014/main" id="{EFEDE64A-17D4-3C65-251D-7418D6B428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6033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線矢印コネクタ 176">
              <a:extLst>
                <a:ext uri="{FF2B5EF4-FFF2-40B4-BE49-F238E27FC236}">
                  <a16:creationId xmlns:a16="http://schemas.microsoft.com/office/drawing/2014/main" id="{C68CA76F-0B69-8629-A37B-FB55B995C43B}"/>
                </a:ext>
              </a:extLst>
            </p:cNvPr>
            <p:cNvCxnSpPr>
              <a:cxnSpLocks/>
            </p:cNvCxnSpPr>
            <p:nvPr/>
          </p:nvCxnSpPr>
          <p:spPr>
            <a:xfrm>
              <a:off x="2468223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線矢印コネクタ 177">
              <a:extLst>
                <a:ext uri="{FF2B5EF4-FFF2-40B4-BE49-F238E27FC236}">
                  <a16:creationId xmlns:a16="http://schemas.microsoft.com/office/drawing/2014/main" id="{966D11D0-FAD8-E121-DD08-ED740A1500E6}"/>
                </a:ext>
              </a:extLst>
            </p:cNvPr>
            <p:cNvCxnSpPr>
              <a:cxnSpLocks/>
            </p:cNvCxnSpPr>
            <p:nvPr/>
          </p:nvCxnSpPr>
          <p:spPr>
            <a:xfrm>
              <a:off x="2476162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テキスト ボックス 178">
              <a:extLst>
                <a:ext uri="{FF2B5EF4-FFF2-40B4-BE49-F238E27FC236}">
                  <a16:creationId xmlns:a16="http://schemas.microsoft.com/office/drawing/2014/main" id="{5D7FB7DF-C163-A8C0-FE0C-EF1E5F7CA375}"/>
                </a:ext>
              </a:extLst>
            </p:cNvPr>
            <p:cNvSpPr txBox="1"/>
            <p:nvPr/>
          </p:nvSpPr>
          <p:spPr>
            <a:xfrm>
              <a:off x="2409479" y="2467654"/>
              <a:ext cx="5837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0xfffe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0" name="テキスト ボックス 179">
              <a:extLst>
                <a:ext uri="{FF2B5EF4-FFF2-40B4-BE49-F238E27FC236}">
                  <a16:creationId xmlns:a16="http://schemas.microsoft.com/office/drawing/2014/main" id="{9E9618BB-8472-B76F-CD81-6296811C8B05}"/>
                </a:ext>
              </a:extLst>
            </p:cNvPr>
            <p:cNvSpPr txBox="1"/>
            <p:nvPr/>
          </p:nvSpPr>
          <p:spPr>
            <a:xfrm>
              <a:off x="2869982" y="2467653"/>
              <a:ext cx="5837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0xffff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1" name="テキスト ボックス 180">
              <a:extLst>
                <a:ext uri="{FF2B5EF4-FFF2-40B4-BE49-F238E27FC236}">
                  <a16:creationId xmlns:a16="http://schemas.microsoft.com/office/drawing/2014/main" id="{F82C5DA0-5668-25AA-CCB2-321613B195E5}"/>
                </a:ext>
              </a:extLst>
            </p:cNvPr>
            <p:cNvSpPr txBox="1"/>
            <p:nvPr/>
          </p:nvSpPr>
          <p:spPr>
            <a:xfrm>
              <a:off x="3358298" y="2471173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0x0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2" name="テキスト ボックス 181">
              <a:extLst>
                <a:ext uri="{FF2B5EF4-FFF2-40B4-BE49-F238E27FC236}">
                  <a16:creationId xmlns:a16="http://schemas.microsoft.com/office/drawing/2014/main" id="{E7BD141E-B4AC-D7AD-7373-082B92E645DF}"/>
                </a:ext>
              </a:extLst>
            </p:cNvPr>
            <p:cNvSpPr txBox="1"/>
            <p:nvPr/>
          </p:nvSpPr>
          <p:spPr>
            <a:xfrm>
              <a:off x="3820509" y="2475563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0x1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3" name="テキスト ボックス 182">
              <a:extLst>
                <a:ext uri="{FF2B5EF4-FFF2-40B4-BE49-F238E27FC236}">
                  <a16:creationId xmlns:a16="http://schemas.microsoft.com/office/drawing/2014/main" id="{4D5A8E19-BC11-B971-1764-4D78AE1F085E}"/>
                </a:ext>
              </a:extLst>
            </p:cNvPr>
            <p:cNvSpPr txBox="1"/>
            <p:nvPr/>
          </p:nvSpPr>
          <p:spPr>
            <a:xfrm>
              <a:off x="4262157" y="2475563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0x2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4" name="テキスト ボックス 183">
              <a:extLst>
                <a:ext uri="{FF2B5EF4-FFF2-40B4-BE49-F238E27FC236}">
                  <a16:creationId xmlns:a16="http://schemas.microsoft.com/office/drawing/2014/main" id="{445B7C10-9C99-C609-6DB5-C7CC6E5FE637}"/>
                </a:ext>
              </a:extLst>
            </p:cNvPr>
            <p:cNvSpPr txBox="1"/>
            <p:nvPr/>
          </p:nvSpPr>
          <p:spPr>
            <a:xfrm>
              <a:off x="448843" y="2042724"/>
              <a:ext cx="1684010" cy="301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 </a:t>
              </a:r>
            </a:p>
          </p:txBody>
        </p:sp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33EE4E5A-E5E9-80A8-FE78-00DB6025224D}"/>
                </a:ext>
              </a:extLst>
            </p:cNvPr>
            <p:cNvSpPr txBox="1"/>
            <p:nvPr/>
          </p:nvSpPr>
          <p:spPr>
            <a:xfrm>
              <a:off x="441680" y="2426220"/>
              <a:ext cx="168401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</a:t>
              </a:r>
            </a:p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counter </a:t>
              </a:r>
            </a:p>
          </p:txBody>
        </p:sp>
        <p:sp>
          <p:nvSpPr>
            <p:cNvPr id="186" name="テキスト ボックス 185">
              <a:extLst>
                <a:ext uri="{FF2B5EF4-FFF2-40B4-BE49-F238E27FC236}">
                  <a16:creationId xmlns:a16="http://schemas.microsoft.com/office/drawing/2014/main" id="{618676E0-99C0-9576-72A9-4DC798884B9A}"/>
                </a:ext>
              </a:extLst>
            </p:cNvPr>
            <p:cNvSpPr txBox="1"/>
            <p:nvPr/>
          </p:nvSpPr>
          <p:spPr>
            <a:xfrm>
              <a:off x="466645" y="1142005"/>
              <a:ext cx="1684010" cy="317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b="1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Primary side </a:t>
              </a:r>
            </a:p>
          </p:txBody>
        </p:sp>
        <p:cxnSp>
          <p:nvCxnSpPr>
            <p:cNvPr id="187" name="直線矢印コネクタ 186">
              <a:extLst>
                <a:ext uri="{FF2B5EF4-FFF2-40B4-BE49-F238E27FC236}">
                  <a16:creationId xmlns:a16="http://schemas.microsoft.com/office/drawing/2014/main" id="{9D228975-008C-2D34-45EF-BFDEAC84B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50143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線矢印コネクタ 187">
              <a:extLst>
                <a:ext uri="{FF2B5EF4-FFF2-40B4-BE49-F238E27FC236}">
                  <a16:creationId xmlns:a16="http://schemas.microsoft.com/office/drawing/2014/main" id="{D67C6793-1879-080A-2518-519ACB3619B7}"/>
                </a:ext>
              </a:extLst>
            </p:cNvPr>
            <p:cNvCxnSpPr>
              <a:cxnSpLocks/>
            </p:cNvCxnSpPr>
            <p:nvPr/>
          </p:nvCxnSpPr>
          <p:spPr>
            <a:xfrm>
              <a:off x="2260963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線矢印コネクタ 188">
              <a:extLst>
                <a:ext uri="{FF2B5EF4-FFF2-40B4-BE49-F238E27FC236}">
                  <a16:creationId xmlns:a16="http://schemas.microsoft.com/office/drawing/2014/main" id="{60F61CA5-07B1-397F-D9EB-77EC6A0739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5467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線矢印コネクタ 189">
              <a:extLst>
                <a:ext uri="{FF2B5EF4-FFF2-40B4-BE49-F238E27FC236}">
                  <a16:creationId xmlns:a16="http://schemas.microsoft.com/office/drawing/2014/main" id="{8428AB95-5F52-C998-FD52-02D4B1AF6932}"/>
                </a:ext>
              </a:extLst>
            </p:cNvPr>
            <p:cNvCxnSpPr>
              <a:cxnSpLocks/>
            </p:cNvCxnSpPr>
            <p:nvPr/>
          </p:nvCxnSpPr>
          <p:spPr>
            <a:xfrm>
              <a:off x="2485467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線矢印コネクタ 190">
              <a:extLst>
                <a:ext uri="{FF2B5EF4-FFF2-40B4-BE49-F238E27FC236}">
                  <a16:creationId xmlns:a16="http://schemas.microsoft.com/office/drawing/2014/main" id="{891E93B9-6F1B-7D4A-9894-4AC94DB8B0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7097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線矢印コネクタ 191">
              <a:extLst>
                <a:ext uri="{FF2B5EF4-FFF2-40B4-BE49-F238E27FC236}">
                  <a16:creationId xmlns:a16="http://schemas.microsoft.com/office/drawing/2014/main" id="{11ED530E-C082-C42B-D0B0-4DC52ED446D1}"/>
                </a:ext>
              </a:extLst>
            </p:cNvPr>
            <p:cNvCxnSpPr>
              <a:cxnSpLocks/>
            </p:cNvCxnSpPr>
            <p:nvPr/>
          </p:nvCxnSpPr>
          <p:spPr>
            <a:xfrm>
              <a:off x="2727916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線矢印コネクタ 192">
              <a:extLst>
                <a:ext uri="{FF2B5EF4-FFF2-40B4-BE49-F238E27FC236}">
                  <a16:creationId xmlns:a16="http://schemas.microsoft.com/office/drawing/2014/main" id="{37BEDD6E-E526-5BA2-FFCF-413B9CA8DC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2421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矢印コネクタ 193">
              <a:extLst>
                <a:ext uri="{FF2B5EF4-FFF2-40B4-BE49-F238E27FC236}">
                  <a16:creationId xmlns:a16="http://schemas.microsoft.com/office/drawing/2014/main" id="{C1732053-7097-4092-88D7-C09DDD342571}"/>
                </a:ext>
              </a:extLst>
            </p:cNvPr>
            <p:cNvCxnSpPr>
              <a:cxnSpLocks/>
            </p:cNvCxnSpPr>
            <p:nvPr/>
          </p:nvCxnSpPr>
          <p:spPr>
            <a:xfrm>
              <a:off x="2952421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線矢印コネクタ 194">
              <a:extLst>
                <a:ext uri="{FF2B5EF4-FFF2-40B4-BE49-F238E27FC236}">
                  <a16:creationId xmlns:a16="http://schemas.microsoft.com/office/drawing/2014/main" id="{BC4EAB05-14F6-9D6B-907B-53C035D63F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8689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線矢印コネクタ 195">
              <a:extLst>
                <a:ext uri="{FF2B5EF4-FFF2-40B4-BE49-F238E27FC236}">
                  <a16:creationId xmlns:a16="http://schemas.microsoft.com/office/drawing/2014/main" id="{E1537FC6-01B3-865D-6E3C-CE5D0589484A}"/>
                </a:ext>
              </a:extLst>
            </p:cNvPr>
            <p:cNvCxnSpPr>
              <a:cxnSpLocks/>
            </p:cNvCxnSpPr>
            <p:nvPr/>
          </p:nvCxnSpPr>
          <p:spPr>
            <a:xfrm>
              <a:off x="3189509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矢印コネクタ 196">
              <a:extLst>
                <a:ext uri="{FF2B5EF4-FFF2-40B4-BE49-F238E27FC236}">
                  <a16:creationId xmlns:a16="http://schemas.microsoft.com/office/drawing/2014/main" id="{186F58C8-D26B-26D0-67FD-105CFD9738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4013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線矢印コネクタ 197">
              <a:extLst>
                <a:ext uri="{FF2B5EF4-FFF2-40B4-BE49-F238E27FC236}">
                  <a16:creationId xmlns:a16="http://schemas.microsoft.com/office/drawing/2014/main" id="{46657872-BB39-2BCE-0909-0334880CC71C}"/>
                </a:ext>
              </a:extLst>
            </p:cNvPr>
            <p:cNvCxnSpPr>
              <a:cxnSpLocks/>
            </p:cNvCxnSpPr>
            <p:nvPr/>
          </p:nvCxnSpPr>
          <p:spPr>
            <a:xfrm>
              <a:off x="3414013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線矢印コネクタ 198">
              <a:extLst>
                <a:ext uri="{FF2B5EF4-FFF2-40B4-BE49-F238E27FC236}">
                  <a16:creationId xmlns:a16="http://schemas.microsoft.com/office/drawing/2014/main" id="{9C7AD120-EB28-C7CF-158A-976F6329D8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5642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線矢印コネクタ 199">
              <a:extLst>
                <a:ext uri="{FF2B5EF4-FFF2-40B4-BE49-F238E27FC236}">
                  <a16:creationId xmlns:a16="http://schemas.microsoft.com/office/drawing/2014/main" id="{177B203F-2178-AD1B-5AE5-13FE385E4191}"/>
                </a:ext>
              </a:extLst>
            </p:cNvPr>
            <p:cNvCxnSpPr>
              <a:cxnSpLocks/>
            </p:cNvCxnSpPr>
            <p:nvPr/>
          </p:nvCxnSpPr>
          <p:spPr>
            <a:xfrm>
              <a:off x="3656462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矢印コネクタ 200">
              <a:extLst>
                <a:ext uri="{FF2B5EF4-FFF2-40B4-BE49-F238E27FC236}">
                  <a16:creationId xmlns:a16="http://schemas.microsoft.com/office/drawing/2014/main" id="{33F5FC4B-ABA1-2699-6702-527A05C836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0966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線矢印コネクタ 201">
              <a:extLst>
                <a:ext uri="{FF2B5EF4-FFF2-40B4-BE49-F238E27FC236}">
                  <a16:creationId xmlns:a16="http://schemas.microsoft.com/office/drawing/2014/main" id="{DF3AD4C9-B82D-C4BC-0364-6CA50EC983AF}"/>
                </a:ext>
              </a:extLst>
            </p:cNvPr>
            <p:cNvCxnSpPr>
              <a:cxnSpLocks/>
            </p:cNvCxnSpPr>
            <p:nvPr/>
          </p:nvCxnSpPr>
          <p:spPr>
            <a:xfrm>
              <a:off x="3880966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線矢印コネクタ 202">
              <a:extLst>
                <a:ext uri="{FF2B5EF4-FFF2-40B4-BE49-F238E27FC236}">
                  <a16:creationId xmlns:a16="http://schemas.microsoft.com/office/drawing/2014/main" id="{2249781F-9AF8-B345-FF38-2D1CB7C987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3361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矢印コネクタ 203">
              <a:extLst>
                <a:ext uri="{FF2B5EF4-FFF2-40B4-BE49-F238E27FC236}">
                  <a16:creationId xmlns:a16="http://schemas.microsoft.com/office/drawing/2014/main" id="{214B155A-5D4A-309A-C41A-2B0EAF50EFC0}"/>
                </a:ext>
              </a:extLst>
            </p:cNvPr>
            <p:cNvCxnSpPr>
              <a:cxnSpLocks/>
            </p:cNvCxnSpPr>
            <p:nvPr/>
          </p:nvCxnSpPr>
          <p:spPr>
            <a:xfrm>
              <a:off x="4124181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線矢印コネクタ 204">
              <a:extLst>
                <a:ext uri="{FF2B5EF4-FFF2-40B4-BE49-F238E27FC236}">
                  <a16:creationId xmlns:a16="http://schemas.microsoft.com/office/drawing/2014/main" id="{2ED28BD3-3CB0-8A3E-FDBB-EE73FDC3E2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8685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線矢印コネクタ 205">
              <a:extLst>
                <a:ext uri="{FF2B5EF4-FFF2-40B4-BE49-F238E27FC236}">
                  <a16:creationId xmlns:a16="http://schemas.microsoft.com/office/drawing/2014/main" id="{480773C6-AF98-5E69-E233-EDD8EBC07ED5}"/>
                </a:ext>
              </a:extLst>
            </p:cNvPr>
            <p:cNvCxnSpPr>
              <a:cxnSpLocks/>
            </p:cNvCxnSpPr>
            <p:nvPr/>
          </p:nvCxnSpPr>
          <p:spPr>
            <a:xfrm>
              <a:off x="4348685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線矢印コネクタ 206">
              <a:extLst>
                <a:ext uri="{FF2B5EF4-FFF2-40B4-BE49-F238E27FC236}">
                  <a16:creationId xmlns:a16="http://schemas.microsoft.com/office/drawing/2014/main" id="{11D1EBA9-F47F-3938-7198-6548BEA413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0314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テキスト ボックス 207">
              <a:extLst>
                <a:ext uri="{FF2B5EF4-FFF2-40B4-BE49-F238E27FC236}">
                  <a16:creationId xmlns:a16="http://schemas.microsoft.com/office/drawing/2014/main" id="{0DCE4016-5E2B-91C0-ECED-8AC1049B3891}"/>
                </a:ext>
              </a:extLst>
            </p:cNvPr>
            <p:cNvSpPr txBox="1"/>
            <p:nvPr/>
          </p:nvSpPr>
          <p:spPr>
            <a:xfrm>
              <a:off x="426768" y="4309209"/>
              <a:ext cx="1684010" cy="508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Recovered system clock </a:t>
              </a:r>
            </a:p>
          </p:txBody>
        </p:sp>
        <p:cxnSp>
          <p:nvCxnSpPr>
            <p:cNvPr id="209" name="直線矢印コネクタ 208">
              <a:extLst>
                <a:ext uri="{FF2B5EF4-FFF2-40B4-BE49-F238E27FC236}">
                  <a16:creationId xmlns:a16="http://schemas.microsoft.com/office/drawing/2014/main" id="{F8A21B36-C229-702F-660C-3EF15FD2B5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6925" y="4834244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線矢印コネクタ 209">
              <a:extLst>
                <a:ext uri="{FF2B5EF4-FFF2-40B4-BE49-F238E27FC236}">
                  <a16:creationId xmlns:a16="http://schemas.microsoft.com/office/drawing/2014/main" id="{DFEDFAE0-8E97-C58E-8FEE-490581E8892C}"/>
                </a:ext>
              </a:extLst>
            </p:cNvPr>
            <p:cNvCxnSpPr>
              <a:cxnSpLocks/>
            </p:cNvCxnSpPr>
            <p:nvPr/>
          </p:nvCxnSpPr>
          <p:spPr>
            <a:xfrm>
              <a:off x="3178159" y="4830191"/>
              <a:ext cx="46035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線矢印コネクタ 210">
              <a:extLst>
                <a:ext uri="{FF2B5EF4-FFF2-40B4-BE49-F238E27FC236}">
                  <a16:creationId xmlns:a16="http://schemas.microsoft.com/office/drawing/2014/main" id="{C35900BF-8168-3BC6-7AAC-5F640CCE8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8517" y="4834244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矢印コネクタ 211">
              <a:extLst>
                <a:ext uri="{FF2B5EF4-FFF2-40B4-BE49-F238E27FC236}">
                  <a16:creationId xmlns:a16="http://schemas.microsoft.com/office/drawing/2014/main" id="{2CCB1AD4-435A-DF11-BA67-4DEEDB990D46}"/>
                </a:ext>
              </a:extLst>
            </p:cNvPr>
            <p:cNvCxnSpPr>
              <a:cxnSpLocks/>
            </p:cNvCxnSpPr>
            <p:nvPr/>
          </p:nvCxnSpPr>
          <p:spPr>
            <a:xfrm>
              <a:off x="2250143" y="5084829"/>
              <a:ext cx="92678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線矢印コネクタ 212">
              <a:extLst>
                <a:ext uri="{FF2B5EF4-FFF2-40B4-BE49-F238E27FC236}">
                  <a16:creationId xmlns:a16="http://schemas.microsoft.com/office/drawing/2014/main" id="{18A14EC0-E154-0FB8-C5E8-BCF1875F298A}"/>
                </a:ext>
              </a:extLst>
            </p:cNvPr>
            <p:cNvCxnSpPr>
              <a:cxnSpLocks/>
            </p:cNvCxnSpPr>
            <p:nvPr/>
          </p:nvCxnSpPr>
          <p:spPr>
            <a:xfrm>
              <a:off x="3638517" y="5084829"/>
              <a:ext cx="116830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線矢印コネクタ 213">
              <a:extLst>
                <a:ext uri="{FF2B5EF4-FFF2-40B4-BE49-F238E27FC236}">
                  <a16:creationId xmlns:a16="http://schemas.microsoft.com/office/drawing/2014/main" id="{67477ADE-5060-BBD0-6280-8A674A5A62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97376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矢印コネクタ 214">
              <a:extLst>
                <a:ext uri="{FF2B5EF4-FFF2-40B4-BE49-F238E27FC236}">
                  <a16:creationId xmlns:a16="http://schemas.microsoft.com/office/drawing/2014/main" id="{39158931-D405-4120-350F-91E0ECB738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5727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線矢印コネクタ 215">
              <a:extLst>
                <a:ext uri="{FF2B5EF4-FFF2-40B4-BE49-F238E27FC236}">
                  <a16:creationId xmlns:a16="http://schemas.microsoft.com/office/drawing/2014/main" id="{DCC62E14-9113-1768-187D-CD04F320F740}"/>
                </a:ext>
              </a:extLst>
            </p:cNvPr>
            <p:cNvCxnSpPr>
              <a:cxnSpLocks/>
            </p:cNvCxnSpPr>
            <p:nvPr/>
          </p:nvCxnSpPr>
          <p:spPr>
            <a:xfrm>
              <a:off x="2727916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線矢印コネクタ 216">
              <a:extLst>
                <a:ext uri="{FF2B5EF4-FFF2-40B4-BE49-F238E27FC236}">
                  <a16:creationId xmlns:a16="http://schemas.microsoft.com/office/drawing/2014/main" id="{0426E977-4214-D298-1579-9DCA29D4D9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55425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矢印コネクタ 217">
              <a:extLst>
                <a:ext uri="{FF2B5EF4-FFF2-40B4-BE49-F238E27FC236}">
                  <a16:creationId xmlns:a16="http://schemas.microsoft.com/office/drawing/2014/main" id="{89E4CADE-D66F-3150-750D-07D1E80C70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3775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線矢印コネクタ 218">
              <a:extLst>
                <a:ext uri="{FF2B5EF4-FFF2-40B4-BE49-F238E27FC236}">
                  <a16:creationId xmlns:a16="http://schemas.microsoft.com/office/drawing/2014/main" id="{8A8890F7-6569-5C25-DCE6-83C2061AF091}"/>
                </a:ext>
              </a:extLst>
            </p:cNvPr>
            <p:cNvCxnSpPr>
              <a:cxnSpLocks/>
            </p:cNvCxnSpPr>
            <p:nvPr/>
          </p:nvCxnSpPr>
          <p:spPr>
            <a:xfrm>
              <a:off x="2735855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線矢印コネクタ 219">
              <a:extLst>
                <a:ext uri="{FF2B5EF4-FFF2-40B4-BE49-F238E27FC236}">
                  <a16:creationId xmlns:a16="http://schemas.microsoft.com/office/drawing/2014/main" id="{9EFBD9E3-1B58-B23B-4DB5-5E1EEF1BE3B5}"/>
                </a:ext>
              </a:extLst>
            </p:cNvPr>
            <p:cNvCxnSpPr>
              <a:cxnSpLocks/>
            </p:cNvCxnSpPr>
            <p:nvPr/>
          </p:nvCxnSpPr>
          <p:spPr>
            <a:xfrm>
              <a:off x="3200258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矢印コネクタ 220">
              <a:extLst>
                <a:ext uri="{FF2B5EF4-FFF2-40B4-BE49-F238E27FC236}">
                  <a16:creationId xmlns:a16="http://schemas.microsoft.com/office/drawing/2014/main" id="{3A083444-CB2E-C730-983E-7B25F14C15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27767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線矢印コネクタ 221">
              <a:extLst>
                <a:ext uri="{FF2B5EF4-FFF2-40B4-BE49-F238E27FC236}">
                  <a16:creationId xmlns:a16="http://schemas.microsoft.com/office/drawing/2014/main" id="{B5EFB2F3-B207-6D35-544E-E5576C563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117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線矢印コネクタ 222">
              <a:extLst>
                <a:ext uri="{FF2B5EF4-FFF2-40B4-BE49-F238E27FC236}">
                  <a16:creationId xmlns:a16="http://schemas.microsoft.com/office/drawing/2014/main" id="{A934D692-D5CA-5488-89FB-C851B08CF242}"/>
                </a:ext>
              </a:extLst>
            </p:cNvPr>
            <p:cNvCxnSpPr>
              <a:cxnSpLocks/>
            </p:cNvCxnSpPr>
            <p:nvPr/>
          </p:nvCxnSpPr>
          <p:spPr>
            <a:xfrm>
              <a:off x="3208197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矢印コネクタ 223">
              <a:extLst>
                <a:ext uri="{FF2B5EF4-FFF2-40B4-BE49-F238E27FC236}">
                  <a16:creationId xmlns:a16="http://schemas.microsoft.com/office/drawing/2014/main" id="{5F03A623-D462-5704-B361-67DCF602E364}"/>
                </a:ext>
              </a:extLst>
            </p:cNvPr>
            <p:cNvCxnSpPr>
              <a:cxnSpLocks/>
            </p:cNvCxnSpPr>
            <p:nvPr/>
          </p:nvCxnSpPr>
          <p:spPr>
            <a:xfrm>
              <a:off x="3667751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線矢印コネクタ 224">
              <a:extLst>
                <a:ext uri="{FF2B5EF4-FFF2-40B4-BE49-F238E27FC236}">
                  <a16:creationId xmlns:a16="http://schemas.microsoft.com/office/drawing/2014/main" id="{D9378220-7ED8-72CA-6A82-F662901009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95260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線矢印コネクタ 225">
              <a:extLst>
                <a:ext uri="{FF2B5EF4-FFF2-40B4-BE49-F238E27FC236}">
                  <a16:creationId xmlns:a16="http://schemas.microsoft.com/office/drawing/2014/main" id="{732D087A-ACEE-26F5-7D9B-FCA6A6C805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3610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矢印コネクタ 226">
              <a:extLst>
                <a:ext uri="{FF2B5EF4-FFF2-40B4-BE49-F238E27FC236}">
                  <a16:creationId xmlns:a16="http://schemas.microsoft.com/office/drawing/2014/main" id="{8DD430CD-A47B-C91B-99C8-2FC1D323C168}"/>
                </a:ext>
              </a:extLst>
            </p:cNvPr>
            <p:cNvCxnSpPr>
              <a:cxnSpLocks/>
            </p:cNvCxnSpPr>
            <p:nvPr/>
          </p:nvCxnSpPr>
          <p:spPr>
            <a:xfrm>
              <a:off x="3675690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線矢印コネクタ 227">
              <a:extLst>
                <a:ext uri="{FF2B5EF4-FFF2-40B4-BE49-F238E27FC236}">
                  <a16:creationId xmlns:a16="http://schemas.microsoft.com/office/drawing/2014/main" id="{6B3BB863-F53B-B336-C70D-C5D799CDD7E8}"/>
                </a:ext>
              </a:extLst>
            </p:cNvPr>
            <p:cNvCxnSpPr>
              <a:cxnSpLocks/>
            </p:cNvCxnSpPr>
            <p:nvPr/>
          </p:nvCxnSpPr>
          <p:spPr>
            <a:xfrm>
              <a:off x="4129961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線矢印コネクタ 228">
              <a:extLst>
                <a:ext uri="{FF2B5EF4-FFF2-40B4-BE49-F238E27FC236}">
                  <a16:creationId xmlns:a16="http://schemas.microsoft.com/office/drawing/2014/main" id="{3E046F81-CB5A-DA77-5A4D-C266F24C0A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57470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矢印コネクタ 229">
              <a:extLst>
                <a:ext uri="{FF2B5EF4-FFF2-40B4-BE49-F238E27FC236}">
                  <a16:creationId xmlns:a16="http://schemas.microsoft.com/office/drawing/2014/main" id="{72969CB2-8EF0-131E-2A6C-EF01A37C4B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5820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線矢印コネクタ 230">
              <a:extLst>
                <a:ext uri="{FF2B5EF4-FFF2-40B4-BE49-F238E27FC236}">
                  <a16:creationId xmlns:a16="http://schemas.microsoft.com/office/drawing/2014/main" id="{5423860B-ABE4-A6AF-1728-7A69DDA0AFAE}"/>
                </a:ext>
              </a:extLst>
            </p:cNvPr>
            <p:cNvCxnSpPr>
              <a:cxnSpLocks/>
            </p:cNvCxnSpPr>
            <p:nvPr/>
          </p:nvCxnSpPr>
          <p:spPr>
            <a:xfrm>
              <a:off x="4137900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線矢印コネクタ 231">
              <a:extLst>
                <a:ext uri="{FF2B5EF4-FFF2-40B4-BE49-F238E27FC236}">
                  <a16:creationId xmlns:a16="http://schemas.microsoft.com/office/drawing/2014/main" id="{CF592D84-0CED-7713-9151-9F0D2E83A3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41265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矢印コネクタ 232">
              <a:extLst>
                <a:ext uri="{FF2B5EF4-FFF2-40B4-BE49-F238E27FC236}">
                  <a16:creationId xmlns:a16="http://schemas.microsoft.com/office/drawing/2014/main" id="{C01F8C24-40C5-89D1-A6FE-F397D06CD7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49615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線矢印コネクタ 233">
              <a:extLst>
                <a:ext uri="{FF2B5EF4-FFF2-40B4-BE49-F238E27FC236}">
                  <a16:creationId xmlns:a16="http://schemas.microsoft.com/office/drawing/2014/main" id="{42CE78D6-BE1B-4D03-3CC3-E7BCF49CF3E5}"/>
                </a:ext>
              </a:extLst>
            </p:cNvPr>
            <p:cNvCxnSpPr>
              <a:cxnSpLocks/>
            </p:cNvCxnSpPr>
            <p:nvPr/>
          </p:nvCxnSpPr>
          <p:spPr>
            <a:xfrm>
              <a:off x="2271805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線矢印コネクタ 234">
              <a:extLst>
                <a:ext uri="{FF2B5EF4-FFF2-40B4-BE49-F238E27FC236}">
                  <a16:creationId xmlns:a16="http://schemas.microsoft.com/office/drawing/2014/main" id="{884FEDBD-CDCF-8F49-0CB6-536A6F3CD06D}"/>
                </a:ext>
              </a:extLst>
            </p:cNvPr>
            <p:cNvCxnSpPr>
              <a:cxnSpLocks/>
            </p:cNvCxnSpPr>
            <p:nvPr/>
          </p:nvCxnSpPr>
          <p:spPr>
            <a:xfrm>
              <a:off x="2279744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テキスト ボックス 235">
              <a:extLst>
                <a:ext uri="{FF2B5EF4-FFF2-40B4-BE49-F238E27FC236}">
                  <a16:creationId xmlns:a16="http://schemas.microsoft.com/office/drawing/2014/main" id="{A5CD1C68-8117-74B0-4153-22F2931ABD90}"/>
                </a:ext>
              </a:extLst>
            </p:cNvPr>
            <p:cNvSpPr txBox="1"/>
            <p:nvPr/>
          </p:nvSpPr>
          <p:spPr>
            <a:xfrm>
              <a:off x="2213061" y="5203403"/>
              <a:ext cx="5837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0xfffe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37" name="テキスト ボックス 236">
              <a:extLst>
                <a:ext uri="{FF2B5EF4-FFF2-40B4-BE49-F238E27FC236}">
                  <a16:creationId xmlns:a16="http://schemas.microsoft.com/office/drawing/2014/main" id="{69EA9A07-3020-1C7F-ECD0-30E06C900441}"/>
                </a:ext>
              </a:extLst>
            </p:cNvPr>
            <p:cNvSpPr txBox="1"/>
            <p:nvPr/>
          </p:nvSpPr>
          <p:spPr>
            <a:xfrm>
              <a:off x="2675271" y="5207792"/>
              <a:ext cx="5837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0xffff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38" name="テキスト ボックス 237">
              <a:extLst>
                <a:ext uri="{FF2B5EF4-FFF2-40B4-BE49-F238E27FC236}">
                  <a16:creationId xmlns:a16="http://schemas.microsoft.com/office/drawing/2014/main" id="{421A426F-D867-C674-9BCD-1D20B358685C}"/>
                </a:ext>
              </a:extLst>
            </p:cNvPr>
            <p:cNvSpPr txBox="1"/>
            <p:nvPr/>
          </p:nvSpPr>
          <p:spPr>
            <a:xfrm>
              <a:off x="3161880" y="5206923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0x0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39" name="テキスト ボックス 238">
              <a:extLst>
                <a:ext uri="{FF2B5EF4-FFF2-40B4-BE49-F238E27FC236}">
                  <a16:creationId xmlns:a16="http://schemas.microsoft.com/office/drawing/2014/main" id="{77A93034-F7CF-3599-5193-657C459DE2F8}"/>
                </a:ext>
              </a:extLst>
            </p:cNvPr>
            <p:cNvSpPr txBox="1"/>
            <p:nvPr/>
          </p:nvSpPr>
          <p:spPr>
            <a:xfrm>
              <a:off x="3624090" y="5211312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0x1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40" name="テキスト ボックス 239">
              <a:extLst>
                <a:ext uri="{FF2B5EF4-FFF2-40B4-BE49-F238E27FC236}">
                  <a16:creationId xmlns:a16="http://schemas.microsoft.com/office/drawing/2014/main" id="{A60BB710-27FD-55BE-2A3B-BCA5DFDA8F9E}"/>
                </a:ext>
              </a:extLst>
            </p:cNvPr>
            <p:cNvSpPr txBox="1"/>
            <p:nvPr/>
          </p:nvSpPr>
          <p:spPr>
            <a:xfrm>
              <a:off x="4065739" y="5211312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0x2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41" name="テキスト ボックス 240">
              <a:extLst>
                <a:ext uri="{FF2B5EF4-FFF2-40B4-BE49-F238E27FC236}">
                  <a16:creationId xmlns:a16="http://schemas.microsoft.com/office/drawing/2014/main" id="{E51F6AB5-2598-E386-6038-47FFBFD2A95F}"/>
                </a:ext>
              </a:extLst>
            </p:cNvPr>
            <p:cNvSpPr txBox="1"/>
            <p:nvPr/>
          </p:nvSpPr>
          <p:spPr>
            <a:xfrm>
              <a:off x="436626" y="4778473"/>
              <a:ext cx="1684010" cy="301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 </a:t>
              </a:r>
            </a:p>
          </p:txBody>
        </p:sp>
        <p:sp>
          <p:nvSpPr>
            <p:cNvPr id="242" name="テキスト ボックス 241">
              <a:extLst>
                <a:ext uri="{FF2B5EF4-FFF2-40B4-BE49-F238E27FC236}">
                  <a16:creationId xmlns:a16="http://schemas.microsoft.com/office/drawing/2014/main" id="{959DCBCD-B7FE-A381-46C9-00D2E8A9F70C}"/>
                </a:ext>
              </a:extLst>
            </p:cNvPr>
            <p:cNvSpPr txBox="1"/>
            <p:nvPr/>
          </p:nvSpPr>
          <p:spPr>
            <a:xfrm>
              <a:off x="429463" y="5161969"/>
              <a:ext cx="168401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</a:t>
              </a:r>
            </a:p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counter </a:t>
              </a:r>
            </a:p>
          </p:txBody>
        </p:sp>
        <p:sp>
          <p:nvSpPr>
            <p:cNvPr id="243" name="テキスト ボックス 242">
              <a:extLst>
                <a:ext uri="{FF2B5EF4-FFF2-40B4-BE49-F238E27FC236}">
                  <a16:creationId xmlns:a16="http://schemas.microsoft.com/office/drawing/2014/main" id="{345411A2-DE5E-BAE9-3237-D46A8471D7F5}"/>
                </a:ext>
              </a:extLst>
            </p:cNvPr>
            <p:cNvSpPr txBox="1"/>
            <p:nvPr/>
          </p:nvSpPr>
          <p:spPr>
            <a:xfrm>
              <a:off x="454428" y="3887583"/>
              <a:ext cx="1684010" cy="317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b="1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Secondary side </a:t>
              </a:r>
            </a:p>
          </p:txBody>
        </p:sp>
        <p:cxnSp>
          <p:nvCxnSpPr>
            <p:cNvPr id="244" name="直線矢印コネクタ 243">
              <a:extLst>
                <a:ext uri="{FF2B5EF4-FFF2-40B4-BE49-F238E27FC236}">
                  <a16:creationId xmlns:a16="http://schemas.microsoft.com/office/drawing/2014/main" id="{769FE3D3-A91A-70DE-6871-475251A889FB}"/>
                </a:ext>
              </a:extLst>
            </p:cNvPr>
            <p:cNvCxnSpPr>
              <a:cxnSpLocks/>
            </p:cNvCxnSpPr>
            <p:nvPr/>
          </p:nvCxnSpPr>
          <p:spPr>
            <a:xfrm>
              <a:off x="2218869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線矢印コネクタ 244">
              <a:extLst>
                <a:ext uri="{FF2B5EF4-FFF2-40B4-BE49-F238E27FC236}">
                  <a16:creationId xmlns:a16="http://schemas.microsoft.com/office/drawing/2014/main" id="{A9425B81-8963-F306-45CD-01321CC795C7}"/>
                </a:ext>
              </a:extLst>
            </p:cNvPr>
            <p:cNvCxnSpPr>
              <a:cxnSpLocks/>
            </p:cNvCxnSpPr>
            <p:nvPr/>
          </p:nvCxnSpPr>
          <p:spPr>
            <a:xfrm>
              <a:off x="2218869" y="2471207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線矢印コネクタ 245">
              <a:extLst>
                <a:ext uri="{FF2B5EF4-FFF2-40B4-BE49-F238E27FC236}">
                  <a16:creationId xmlns:a16="http://schemas.microsoft.com/office/drawing/2014/main" id="{7E3FBC98-FC01-EA03-8FE5-D10D0026E880}"/>
                </a:ext>
              </a:extLst>
            </p:cNvPr>
            <p:cNvCxnSpPr>
              <a:cxnSpLocks/>
            </p:cNvCxnSpPr>
            <p:nvPr/>
          </p:nvCxnSpPr>
          <p:spPr>
            <a:xfrm>
              <a:off x="2218869" y="271641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線矢印コネクタ 246">
              <a:extLst>
                <a:ext uri="{FF2B5EF4-FFF2-40B4-BE49-F238E27FC236}">
                  <a16:creationId xmlns:a16="http://schemas.microsoft.com/office/drawing/2014/main" id="{3168D642-2615-5C23-EDFF-CB346517E3EB}"/>
                </a:ext>
              </a:extLst>
            </p:cNvPr>
            <p:cNvCxnSpPr>
              <a:cxnSpLocks/>
            </p:cNvCxnSpPr>
            <p:nvPr/>
          </p:nvCxnSpPr>
          <p:spPr>
            <a:xfrm>
              <a:off x="4582319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線矢印コネクタ 247">
              <a:extLst>
                <a:ext uri="{FF2B5EF4-FFF2-40B4-BE49-F238E27FC236}">
                  <a16:creationId xmlns:a16="http://schemas.microsoft.com/office/drawing/2014/main" id="{1539F192-4D19-7BE3-68C0-B73B25D2A668}"/>
                </a:ext>
              </a:extLst>
            </p:cNvPr>
            <p:cNvCxnSpPr>
              <a:cxnSpLocks/>
            </p:cNvCxnSpPr>
            <p:nvPr/>
          </p:nvCxnSpPr>
          <p:spPr>
            <a:xfrm>
              <a:off x="4620799" y="5209808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線矢印コネクタ 248">
              <a:extLst>
                <a:ext uri="{FF2B5EF4-FFF2-40B4-BE49-F238E27FC236}">
                  <a16:creationId xmlns:a16="http://schemas.microsoft.com/office/drawing/2014/main" id="{9CE15BE6-2F29-3492-06A8-E5356482B9A7}"/>
                </a:ext>
              </a:extLst>
            </p:cNvPr>
            <p:cNvCxnSpPr>
              <a:cxnSpLocks/>
            </p:cNvCxnSpPr>
            <p:nvPr/>
          </p:nvCxnSpPr>
          <p:spPr>
            <a:xfrm>
              <a:off x="4620799" y="545501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テキスト ボックス 249">
              <a:extLst>
                <a:ext uri="{FF2B5EF4-FFF2-40B4-BE49-F238E27FC236}">
                  <a16:creationId xmlns:a16="http://schemas.microsoft.com/office/drawing/2014/main" id="{93AEC0C1-4E07-3238-E500-D3039BC42956}"/>
                </a:ext>
              </a:extLst>
            </p:cNvPr>
            <p:cNvSpPr txBox="1"/>
            <p:nvPr/>
          </p:nvSpPr>
          <p:spPr>
            <a:xfrm>
              <a:off x="3618370" y="3332134"/>
              <a:ext cx="11777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Local fine offset </a:t>
              </a:r>
            </a:p>
          </p:txBody>
        </p:sp>
        <p:cxnSp>
          <p:nvCxnSpPr>
            <p:cNvPr id="251" name="直線矢印コネクタ 250">
              <a:extLst>
                <a:ext uri="{FF2B5EF4-FFF2-40B4-BE49-F238E27FC236}">
                  <a16:creationId xmlns:a16="http://schemas.microsoft.com/office/drawing/2014/main" id="{58488087-A026-127C-288A-95C64CCFF472}"/>
                </a:ext>
              </a:extLst>
            </p:cNvPr>
            <p:cNvCxnSpPr/>
            <p:nvPr/>
          </p:nvCxnSpPr>
          <p:spPr>
            <a:xfrm>
              <a:off x="2840169" y="3621213"/>
              <a:ext cx="33675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線矢印コネクタ 251">
              <a:extLst>
                <a:ext uri="{FF2B5EF4-FFF2-40B4-BE49-F238E27FC236}">
                  <a16:creationId xmlns:a16="http://schemas.microsoft.com/office/drawing/2014/main" id="{F3F851E7-E60D-8063-2263-3B94CDAC4C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4990" y="3621213"/>
              <a:ext cx="33762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線コネクタ 252">
              <a:extLst>
                <a:ext uri="{FF2B5EF4-FFF2-40B4-BE49-F238E27FC236}">
                  <a16:creationId xmlns:a16="http://schemas.microsoft.com/office/drawing/2014/main" id="{143476C0-7036-5C8C-A297-6FEC076F25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6925" y="2094442"/>
              <a:ext cx="0" cy="418186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線矢印コネクタ 258">
              <a:extLst>
                <a:ext uri="{FF2B5EF4-FFF2-40B4-BE49-F238E27FC236}">
                  <a16:creationId xmlns:a16="http://schemas.microsoft.com/office/drawing/2014/main" id="{E792ABE0-CDD8-9D6C-9706-992F9EC07B62}"/>
                </a:ext>
              </a:extLst>
            </p:cNvPr>
            <p:cNvCxnSpPr>
              <a:cxnSpLocks/>
            </p:cNvCxnSpPr>
            <p:nvPr/>
          </p:nvCxnSpPr>
          <p:spPr>
            <a:xfrm>
              <a:off x="7360920" y="2374377"/>
              <a:ext cx="26262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線矢印コネクタ 260">
              <a:extLst>
                <a:ext uri="{FF2B5EF4-FFF2-40B4-BE49-F238E27FC236}">
                  <a16:creationId xmlns:a16="http://schemas.microsoft.com/office/drawing/2014/main" id="{327A544E-41DA-3F42-2480-50D354DEAEA0}"/>
                </a:ext>
              </a:extLst>
            </p:cNvPr>
            <p:cNvCxnSpPr>
              <a:cxnSpLocks/>
            </p:cNvCxnSpPr>
            <p:nvPr/>
          </p:nvCxnSpPr>
          <p:spPr>
            <a:xfrm>
              <a:off x="7092623" y="1781295"/>
              <a:ext cx="26829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線矢印コネクタ 262">
              <a:extLst>
                <a:ext uri="{FF2B5EF4-FFF2-40B4-BE49-F238E27FC236}">
                  <a16:creationId xmlns:a16="http://schemas.microsoft.com/office/drawing/2014/main" id="{24310BDD-3A71-260B-BFA1-4A9B7B7B43F2}"/>
                </a:ext>
              </a:extLst>
            </p:cNvPr>
            <p:cNvCxnSpPr>
              <a:cxnSpLocks/>
            </p:cNvCxnSpPr>
            <p:nvPr/>
          </p:nvCxnSpPr>
          <p:spPr>
            <a:xfrm>
              <a:off x="7360920" y="1781294"/>
              <a:ext cx="0" cy="59308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線矢印コネクタ 265">
              <a:extLst>
                <a:ext uri="{FF2B5EF4-FFF2-40B4-BE49-F238E27FC236}">
                  <a16:creationId xmlns:a16="http://schemas.microsoft.com/office/drawing/2014/main" id="{344AC16B-219D-E4D5-16CE-9F11EB49F4A7}"/>
                </a:ext>
              </a:extLst>
            </p:cNvPr>
            <p:cNvCxnSpPr>
              <a:cxnSpLocks/>
            </p:cNvCxnSpPr>
            <p:nvPr/>
          </p:nvCxnSpPr>
          <p:spPr>
            <a:xfrm>
              <a:off x="7368540" y="5499944"/>
              <a:ext cx="26262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線矢印コネクタ 266">
              <a:extLst>
                <a:ext uri="{FF2B5EF4-FFF2-40B4-BE49-F238E27FC236}">
                  <a16:creationId xmlns:a16="http://schemas.microsoft.com/office/drawing/2014/main" id="{3348291F-1FD8-F6CC-97DD-947B6313DA90}"/>
                </a:ext>
              </a:extLst>
            </p:cNvPr>
            <p:cNvCxnSpPr>
              <a:cxnSpLocks/>
            </p:cNvCxnSpPr>
            <p:nvPr/>
          </p:nvCxnSpPr>
          <p:spPr>
            <a:xfrm>
              <a:off x="7100243" y="4906862"/>
              <a:ext cx="26829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線矢印コネクタ 267">
              <a:extLst>
                <a:ext uri="{FF2B5EF4-FFF2-40B4-BE49-F238E27FC236}">
                  <a16:creationId xmlns:a16="http://schemas.microsoft.com/office/drawing/2014/main" id="{6B8E08F0-904A-EAA6-8AEB-03533323C6CB}"/>
                </a:ext>
              </a:extLst>
            </p:cNvPr>
            <p:cNvCxnSpPr>
              <a:cxnSpLocks/>
            </p:cNvCxnSpPr>
            <p:nvPr/>
          </p:nvCxnSpPr>
          <p:spPr>
            <a:xfrm>
              <a:off x="7368540" y="4906861"/>
              <a:ext cx="0" cy="59308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9" name="テキスト ボックス 268">
              <a:extLst>
                <a:ext uri="{FF2B5EF4-FFF2-40B4-BE49-F238E27FC236}">
                  <a16:creationId xmlns:a16="http://schemas.microsoft.com/office/drawing/2014/main" id="{2C91192E-2B3D-BA38-69FC-4E6A0DF7FDAF}"/>
                </a:ext>
              </a:extLst>
            </p:cNvPr>
            <p:cNvSpPr txBox="1"/>
            <p:nvPr/>
          </p:nvSpPr>
          <p:spPr>
            <a:xfrm>
              <a:off x="6811379" y="5550861"/>
              <a:ext cx="1048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Frame state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8225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8FF6D536-FE22-BFAA-3805-6110D75B8956}"/>
              </a:ext>
            </a:extLst>
          </p:cNvPr>
          <p:cNvSpPr/>
          <p:nvPr/>
        </p:nvSpPr>
        <p:spPr>
          <a:xfrm>
            <a:off x="2752725" y="942975"/>
            <a:ext cx="6181725" cy="394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F7093238-6CF9-CFB7-FD3F-FD7B31562DB0}"/>
              </a:ext>
            </a:extLst>
          </p:cNvPr>
          <p:cNvCxnSpPr>
            <a:cxnSpLocks/>
          </p:cNvCxnSpPr>
          <p:nvPr/>
        </p:nvCxnSpPr>
        <p:spPr>
          <a:xfrm flipH="1">
            <a:off x="6272286" y="3143559"/>
            <a:ext cx="137974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9F2E187-5198-5843-06C7-0E4EA37A96D5}"/>
              </a:ext>
            </a:extLst>
          </p:cNvPr>
          <p:cNvSpPr/>
          <p:nvPr/>
        </p:nvSpPr>
        <p:spPr>
          <a:xfrm>
            <a:off x="2891489" y="1719483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Lower Main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input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FE5AFFA-EDD5-64A3-0D10-3BE9F624C278}"/>
              </a:ext>
            </a:extLst>
          </p:cNvPr>
          <p:cNvSpPr/>
          <p:nvPr/>
        </p:nvSpPr>
        <p:spPr>
          <a:xfrm>
            <a:off x="2891489" y="1048924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Upper Main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input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4727091-6346-B49E-0A63-9E3D8BC72B03}"/>
              </a:ext>
            </a:extLst>
          </p:cNvPr>
          <p:cNvSpPr/>
          <p:nvPr/>
        </p:nvSpPr>
        <p:spPr>
          <a:xfrm>
            <a:off x="2891489" y="2390042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Upper mezzanine slot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0492E-F44F-2305-6695-9ED557FC4B07}"/>
              </a:ext>
            </a:extLst>
          </p:cNvPr>
          <p:cNvSpPr/>
          <p:nvPr/>
        </p:nvSpPr>
        <p:spPr>
          <a:xfrm>
            <a:off x="2891489" y="3060601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Lower mezzanine slot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DA1AAAB-84F0-2F9D-2FE6-B5682A3C8AEC}"/>
              </a:ext>
            </a:extLst>
          </p:cNvPr>
          <p:cNvSpPr/>
          <p:nvPr/>
        </p:nvSpPr>
        <p:spPr>
          <a:xfrm>
            <a:off x="5218663" y="1048924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Streaming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65B6C23-4459-91E3-3593-35239487567E}"/>
              </a:ext>
            </a:extLst>
          </p:cNvPr>
          <p:cNvSpPr/>
          <p:nvPr/>
        </p:nvSpPr>
        <p:spPr>
          <a:xfrm>
            <a:off x="7660596" y="2908340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E642297-0B5A-D0CB-7F1B-893800267252}"/>
              </a:ext>
            </a:extLst>
          </p:cNvPr>
          <p:cNvSpPr/>
          <p:nvPr/>
        </p:nvSpPr>
        <p:spPr>
          <a:xfrm>
            <a:off x="6602814" y="2897468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89B30B0-A384-435A-9C27-C2C239D4E95E}"/>
              </a:ext>
            </a:extLst>
          </p:cNvPr>
          <p:cNvSpPr/>
          <p:nvPr/>
        </p:nvSpPr>
        <p:spPr>
          <a:xfrm>
            <a:off x="5218663" y="2908340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Heartbeat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Unit</a:t>
            </a:r>
          </a:p>
        </p:txBody>
      </p:sp>
      <p:sp>
        <p:nvSpPr>
          <p:cNvPr id="12" name="台形 11">
            <a:extLst>
              <a:ext uri="{FF2B5EF4-FFF2-40B4-BE49-F238E27FC236}">
                <a16:creationId xmlns:a16="http://schemas.microsoft.com/office/drawing/2014/main" id="{BB54C0D9-C8FE-4824-C98C-5AF58EADAA8E}"/>
              </a:ext>
            </a:extLst>
          </p:cNvPr>
          <p:cNvSpPr/>
          <p:nvPr/>
        </p:nvSpPr>
        <p:spPr>
          <a:xfrm rot="5400000" flipV="1">
            <a:off x="7063047" y="4130888"/>
            <a:ext cx="674575" cy="314962"/>
          </a:xfrm>
          <a:prstGeom prst="trapezoid">
            <a:avLst>
              <a:gd name="adj" fmla="val 44264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D5AD7F4-017B-E629-AEA9-6AF2F2835BB3}"/>
              </a:ext>
            </a:extLst>
          </p:cNvPr>
          <p:cNvSpPr/>
          <p:nvPr/>
        </p:nvSpPr>
        <p:spPr>
          <a:xfrm>
            <a:off x="6162676" y="4067708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MMCM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5E734F5-8380-9C76-D874-7BCB39A05D0D}"/>
              </a:ext>
            </a:extLst>
          </p:cNvPr>
          <p:cNvSpPr/>
          <p:nvPr/>
        </p:nvSpPr>
        <p:spPr>
          <a:xfrm>
            <a:off x="5218663" y="1899073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Scaler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724FA33-9E63-27C1-E015-82C79D8E2EFF}"/>
              </a:ext>
            </a:extLst>
          </p:cNvPr>
          <p:cNvSpPr/>
          <p:nvPr/>
        </p:nvSpPr>
        <p:spPr>
          <a:xfrm>
            <a:off x="7446365" y="1023994"/>
            <a:ext cx="897338" cy="1390977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CAC4018-70E2-1019-3423-A65BC52F99AC}"/>
              </a:ext>
            </a:extLst>
          </p:cNvPr>
          <p:cNvSpPr/>
          <p:nvPr/>
        </p:nvSpPr>
        <p:spPr>
          <a:xfrm>
            <a:off x="7576193" y="1484032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C3BEEF8-3B8F-3883-E51C-547D2C885F91}"/>
              </a:ext>
            </a:extLst>
          </p:cNvPr>
          <p:cNvSpPr/>
          <p:nvPr/>
        </p:nvSpPr>
        <p:spPr>
          <a:xfrm>
            <a:off x="7576193" y="1980737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RBCP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C0E90D1-2A73-8D59-3B5A-2E4B0BA70EA0}"/>
              </a:ext>
            </a:extLst>
          </p:cNvPr>
          <p:cNvSpPr txBox="1"/>
          <p:nvPr/>
        </p:nvSpPr>
        <p:spPr>
          <a:xfrm>
            <a:off x="7526860" y="1090481"/>
            <a:ext cx="736346" cy="276999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SiTCP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0D2B9FE1-1207-BD0D-164C-D13AD05B33CD}"/>
              </a:ext>
            </a:extLst>
          </p:cNvPr>
          <p:cNvCxnSpPr>
            <a:cxnSpLocks/>
          </p:cNvCxnSpPr>
          <p:nvPr/>
        </p:nvCxnSpPr>
        <p:spPr>
          <a:xfrm>
            <a:off x="4788268" y="2118705"/>
            <a:ext cx="430395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45A05148-DE63-B474-C242-F267DD777FF7}"/>
              </a:ext>
            </a:extLst>
          </p:cNvPr>
          <p:cNvCxnSpPr>
            <a:cxnSpLocks/>
          </p:cNvCxnSpPr>
          <p:nvPr/>
        </p:nvCxnSpPr>
        <p:spPr>
          <a:xfrm>
            <a:off x="3945112" y="3312505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D0C5C03A-FFE2-6AF6-E2FF-3E12D13F0D44}"/>
              </a:ext>
            </a:extLst>
          </p:cNvPr>
          <p:cNvCxnSpPr>
            <a:cxnSpLocks/>
          </p:cNvCxnSpPr>
          <p:nvPr/>
        </p:nvCxnSpPr>
        <p:spPr>
          <a:xfrm>
            <a:off x="3945112" y="2614332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58402B05-AA97-F004-42A8-559F714E2162}"/>
              </a:ext>
            </a:extLst>
          </p:cNvPr>
          <p:cNvCxnSpPr>
            <a:cxnSpLocks/>
          </p:cNvCxnSpPr>
          <p:nvPr/>
        </p:nvCxnSpPr>
        <p:spPr>
          <a:xfrm flipV="1">
            <a:off x="4207739" y="2457777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2FD09680-B91A-97A1-DD66-D7440D03B258}"/>
              </a:ext>
            </a:extLst>
          </p:cNvPr>
          <p:cNvCxnSpPr>
            <a:cxnSpLocks/>
          </p:cNvCxnSpPr>
          <p:nvPr/>
        </p:nvCxnSpPr>
        <p:spPr>
          <a:xfrm>
            <a:off x="3939130" y="1966505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98B7A8A4-0DFD-0DAF-101C-B73EF2799852}"/>
              </a:ext>
            </a:extLst>
          </p:cNvPr>
          <p:cNvCxnSpPr>
            <a:cxnSpLocks/>
          </p:cNvCxnSpPr>
          <p:nvPr/>
        </p:nvCxnSpPr>
        <p:spPr>
          <a:xfrm flipV="1">
            <a:off x="4201757" y="1809950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DFEEFF59-EE5B-C470-8FFA-FFEDA6D32DCA}"/>
              </a:ext>
            </a:extLst>
          </p:cNvPr>
          <p:cNvCxnSpPr>
            <a:cxnSpLocks/>
          </p:cNvCxnSpPr>
          <p:nvPr/>
        </p:nvCxnSpPr>
        <p:spPr>
          <a:xfrm flipV="1">
            <a:off x="4207739" y="3155950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D27D3241-F668-C6BC-5F97-0F07C050A648}"/>
              </a:ext>
            </a:extLst>
          </p:cNvPr>
          <p:cNvCxnSpPr>
            <a:cxnSpLocks/>
          </p:cNvCxnSpPr>
          <p:nvPr/>
        </p:nvCxnSpPr>
        <p:spPr>
          <a:xfrm>
            <a:off x="4331068" y="1268332"/>
            <a:ext cx="0" cy="2543789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6D27706F-FBE7-9618-42C5-2D810013DB1E}"/>
              </a:ext>
            </a:extLst>
          </p:cNvPr>
          <p:cNvCxnSpPr>
            <a:cxnSpLocks/>
          </p:cNvCxnSpPr>
          <p:nvPr/>
        </p:nvCxnSpPr>
        <p:spPr>
          <a:xfrm>
            <a:off x="3939130" y="1259987"/>
            <a:ext cx="1279533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2E9803B5-8ED9-7778-4EBD-9AC7B5BC4DB7}"/>
              </a:ext>
            </a:extLst>
          </p:cNvPr>
          <p:cNvCxnSpPr>
            <a:cxnSpLocks/>
          </p:cNvCxnSpPr>
          <p:nvPr/>
        </p:nvCxnSpPr>
        <p:spPr>
          <a:xfrm>
            <a:off x="4788268" y="1268332"/>
            <a:ext cx="0" cy="85037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15031B62-C610-6CCF-F6A7-7796BFDE1E1D}"/>
              </a:ext>
            </a:extLst>
          </p:cNvPr>
          <p:cNvSpPr/>
          <p:nvPr/>
        </p:nvSpPr>
        <p:spPr>
          <a:xfrm>
            <a:off x="3058719" y="3850241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57537277-8F8B-7EC1-182E-8A3D6F213622}"/>
              </a:ext>
            </a:extLst>
          </p:cNvPr>
          <p:cNvCxnSpPr>
            <a:cxnSpLocks/>
          </p:cNvCxnSpPr>
          <p:nvPr/>
        </p:nvCxnSpPr>
        <p:spPr>
          <a:xfrm>
            <a:off x="3939130" y="3968676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BCDA8A38-F09E-97E9-D97D-4338AE53DF33}"/>
              </a:ext>
            </a:extLst>
          </p:cNvPr>
          <p:cNvCxnSpPr>
            <a:cxnSpLocks/>
          </p:cNvCxnSpPr>
          <p:nvPr/>
        </p:nvCxnSpPr>
        <p:spPr>
          <a:xfrm flipV="1">
            <a:off x="4201757" y="3812121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C61959F6-6CBB-F95E-4C97-51AD2F38D303}"/>
              </a:ext>
            </a:extLst>
          </p:cNvPr>
          <p:cNvCxnSpPr>
            <a:cxnSpLocks/>
          </p:cNvCxnSpPr>
          <p:nvPr/>
        </p:nvCxnSpPr>
        <p:spPr>
          <a:xfrm>
            <a:off x="4965700" y="1591655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DC35E81F-1CE4-FF6A-42E0-872867D83A12}"/>
              </a:ext>
            </a:extLst>
          </p:cNvPr>
          <p:cNvCxnSpPr>
            <a:cxnSpLocks/>
          </p:cNvCxnSpPr>
          <p:nvPr/>
        </p:nvCxnSpPr>
        <p:spPr>
          <a:xfrm>
            <a:off x="4965700" y="2449232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530F1DBC-957D-B378-52DF-BA722E40B920}"/>
              </a:ext>
            </a:extLst>
          </p:cNvPr>
          <p:cNvCxnSpPr>
            <a:cxnSpLocks/>
          </p:cNvCxnSpPr>
          <p:nvPr/>
        </p:nvCxnSpPr>
        <p:spPr>
          <a:xfrm>
            <a:off x="4965700" y="1591650"/>
            <a:ext cx="0" cy="1564300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CDF8CCB-5A49-75A5-2D97-07C19D7B7EE2}"/>
              </a:ext>
            </a:extLst>
          </p:cNvPr>
          <p:cNvCxnSpPr>
            <a:cxnSpLocks/>
          </p:cNvCxnSpPr>
          <p:nvPr/>
        </p:nvCxnSpPr>
        <p:spPr>
          <a:xfrm>
            <a:off x="4965700" y="3155950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コネクタ: カギ線 64">
            <a:extLst>
              <a:ext uri="{FF2B5EF4-FFF2-40B4-BE49-F238E27FC236}">
                <a16:creationId xmlns:a16="http://schemas.microsoft.com/office/drawing/2014/main" id="{5939842D-3825-2E77-5A95-0B961967057F}"/>
              </a:ext>
            </a:extLst>
          </p:cNvPr>
          <p:cNvCxnSpPr>
            <a:stCxn id="8" idx="3"/>
            <a:endCxn id="17" idx="1"/>
          </p:cNvCxnSpPr>
          <p:nvPr/>
        </p:nvCxnSpPr>
        <p:spPr>
          <a:xfrm>
            <a:off x="6272286" y="1384204"/>
            <a:ext cx="1303907" cy="240133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コネクタ: カギ線 66">
            <a:extLst>
              <a:ext uri="{FF2B5EF4-FFF2-40B4-BE49-F238E27FC236}">
                <a16:creationId xmlns:a16="http://schemas.microsoft.com/office/drawing/2014/main" id="{8BFB3F69-901F-6BC3-8013-FE98682BEC4E}"/>
              </a:ext>
            </a:extLst>
          </p:cNvPr>
          <p:cNvCxnSpPr>
            <a:stCxn id="15" idx="3"/>
            <a:endCxn id="18" idx="1"/>
          </p:cNvCxnSpPr>
          <p:nvPr/>
        </p:nvCxnSpPr>
        <p:spPr>
          <a:xfrm flipV="1">
            <a:off x="6272286" y="2121042"/>
            <a:ext cx="1303907" cy="113311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C297B6FC-49DA-F221-C567-1DF8B9C2A683}"/>
              </a:ext>
            </a:extLst>
          </p:cNvPr>
          <p:cNvCxnSpPr>
            <a:cxnSpLocks/>
          </p:cNvCxnSpPr>
          <p:nvPr/>
        </p:nvCxnSpPr>
        <p:spPr>
          <a:xfrm flipH="1">
            <a:off x="7557815" y="4121127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DA954581-15C9-68E8-6335-E723360A8DD7}"/>
              </a:ext>
            </a:extLst>
          </p:cNvPr>
          <p:cNvCxnSpPr>
            <a:cxnSpLocks/>
          </p:cNvCxnSpPr>
          <p:nvPr/>
        </p:nvCxnSpPr>
        <p:spPr>
          <a:xfrm flipH="1">
            <a:off x="7557815" y="4425927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7B0CCA2B-22F9-C48B-3584-B808421E946A}"/>
              </a:ext>
            </a:extLst>
          </p:cNvPr>
          <p:cNvCxnSpPr>
            <a:cxnSpLocks/>
          </p:cNvCxnSpPr>
          <p:nvPr/>
        </p:nvCxnSpPr>
        <p:spPr>
          <a:xfrm flipH="1">
            <a:off x="6905634" y="4292577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FF4F8250-D693-6300-9F5A-B09CC94F36A4}"/>
              </a:ext>
            </a:extLst>
          </p:cNvPr>
          <p:cNvCxnSpPr>
            <a:cxnSpLocks/>
          </p:cNvCxnSpPr>
          <p:nvPr/>
        </p:nvCxnSpPr>
        <p:spPr>
          <a:xfrm flipH="1">
            <a:off x="5825457" y="4281995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04B41600-2678-E278-1CC9-888368F74BAD}"/>
              </a:ext>
            </a:extLst>
          </p:cNvPr>
          <p:cNvCxnSpPr>
            <a:cxnSpLocks/>
          </p:cNvCxnSpPr>
          <p:nvPr/>
        </p:nvCxnSpPr>
        <p:spPr>
          <a:xfrm>
            <a:off x="7895034" y="3400523"/>
            <a:ext cx="0" cy="71536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91F2C182-5B36-C232-1460-F25F0AD8E4B7}"/>
              </a:ext>
            </a:extLst>
          </p:cNvPr>
          <p:cNvSpPr txBox="1"/>
          <p:nvPr/>
        </p:nvSpPr>
        <p:spPr>
          <a:xfrm>
            <a:off x="4921309" y="4069334"/>
            <a:ext cx="9546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System</a:t>
            </a:r>
          </a:p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clock</a:t>
            </a: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8AB7CF7C-AB31-31CA-7BF1-E443CBF18BCE}"/>
              </a:ext>
            </a:extLst>
          </p:cNvPr>
          <p:cNvSpPr txBox="1"/>
          <p:nvPr/>
        </p:nvSpPr>
        <p:spPr>
          <a:xfrm>
            <a:off x="7774721" y="4088313"/>
            <a:ext cx="127953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 oscillator clock</a:t>
            </a: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44E7FE53-8AD2-567A-9F1B-6520232F30BD}"/>
              </a:ext>
            </a:extLst>
          </p:cNvPr>
          <p:cNvSpPr/>
          <p:nvPr/>
        </p:nvSpPr>
        <p:spPr>
          <a:xfrm>
            <a:off x="3058719" y="4288368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909BB9F7-4999-4A2D-3E25-215D083FC271}"/>
              </a:ext>
            </a:extLst>
          </p:cNvPr>
          <p:cNvCxnSpPr>
            <a:cxnSpLocks/>
          </p:cNvCxnSpPr>
          <p:nvPr/>
        </p:nvCxnSpPr>
        <p:spPr>
          <a:xfrm>
            <a:off x="4483468" y="1422648"/>
            <a:ext cx="735194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54402983-3EFC-DE8F-D6A9-0B6AF9B0E61D}"/>
              </a:ext>
            </a:extLst>
          </p:cNvPr>
          <p:cNvCxnSpPr>
            <a:cxnSpLocks/>
          </p:cNvCxnSpPr>
          <p:nvPr/>
        </p:nvCxnSpPr>
        <p:spPr>
          <a:xfrm>
            <a:off x="4483468" y="1420732"/>
            <a:ext cx="0" cy="3000458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951A1E10-27CB-4437-BAAA-ACBDDFC4443E}"/>
              </a:ext>
            </a:extLst>
          </p:cNvPr>
          <p:cNvCxnSpPr>
            <a:cxnSpLocks/>
          </p:cNvCxnSpPr>
          <p:nvPr/>
        </p:nvCxnSpPr>
        <p:spPr>
          <a:xfrm>
            <a:off x="3939130" y="4421190"/>
            <a:ext cx="555197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CB26A706-C31E-FE80-769C-DD90D2A855D9}"/>
              </a:ext>
            </a:extLst>
          </p:cNvPr>
          <p:cNvSpPr txBox="1"/>
          <p:nvPr/>
        </p:nvSpPr>
        <p:spPr>
          <a:xfrm>
            <a:off x="3853762" y="4490130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Trigger</a:t>
            </a: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447C35A3-A66C-DBD0-F9B8-8550D38EB309}"/>
              </a:ext>
            </a:extLst>
          </p:cNvPr>
          <p:cNvCxnSpPr>
            <a:cxnSpLocks/>
          </p:cNvCxnSpPr>
          <p:nvPr/>
        </p:nvCxnSpPr>
        <p:spPr>
          <a:xfrm flipH="1">
            <a:off x="4494327" y="3668715"/>
            <a:ext cx="2429912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F63FFE40-827A-E695-8A21-21949AC14EA2}"/>
              </a:ext>
            </a:extLst>
          </p:cNvPr>
          <p:cNvCxnSpPr>
            <a:cxnSpLocks/>
          </p:cNvCxnSpPr>
          <p:nvPr/>
        </p:nvCxnSpPr>
        <p:spPr>
          <a:xfrm flipV="1">
            <a:off x="6924239" y="3400523"/>
            <a:ext cx="0" cy="268192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874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D07306F2-24C0-BDD2-A353-A2B67E10168B}"/>
              </a:ext>
            </a:extLst>
          </p:cNvPr>
          <p:cNvSpPr/>
          <p:nvPr/>
        </p:nvSpPr>
        <p:spPr>
          <a:xfrm>
            <a:off x="1523526" y="1193738"/>
            <a:ext cx="1979454" cy="4021149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9E6B734D-FCB9-5C66-2CA7-F578DD1F2CFE}"/>
              </a:ext>
            </a:extLst>
          </p:cNvPr>
          <p:cNvCxnSpPr>
            <a:cxnSpLocks/>
          </p:cNvCxnSpPr>
          <p:nvPr/>
        </p:nvCxnSpPr>
        <p:spPr>
          <a:xfrm>
            <a:off x="2093568" y="833897"/>
            <a:ext cx="0" cy="3008359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64A1358-185F-1CFA-D7D1-745217CA18C3}"/>
              </a:ext>
            </a:extLst>
          </p:cNvPr>
          <p:cNvSpPr/>
          <p:nvPr/>
        </p:nvSpPr>
        <p:spPr>
          <a:xfrm>
            <a:off x="3895204" y="2342276"/>
            <a:ext cx="1232575" cy="613826"/>
          </a:xfrm>
          <a:prstGeom prst="rect">
            <a:avLst/>
          </a:prstGeom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300" dirty="0">
                <a:solidFill>
                  <a:schemeClr val="tx1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Front merger</a:t>
            </a:r>
          </a:p>
          <a:p>
            <a:pPr algn="ctr"/>
            <a:r>
              <a:rPr lang="en-US" altLang="ja-JP" sz="1300" dirty="0">
                <a:solidFill>
                  <a:schemeClr val="tx1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(32-to-1)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52AD168-C794-7F71-6F3A-B91B0E1121A9}"/>
              </a:ext>
            </a:extLst>
          </p:cNvPr>
          <p:cNvSpPr/>
          <p:nvPr/>
        </p:nvSpPr>
        <p:spPr>
          <a:xfrm>
            <a:off x="3895204" y="1532726"/>
            <a:ext cx="1232575" cy="613826"/>
          </a:xfrm>
          <a:prstGeom prst="rect">
            <a:avLst/>
          </a:prstGeom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300" dirty="0">
                <a:solidFill>
                  <a:schemeClr val="tx1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Front merger</a:t>
            </a:r>
          </a:p>
          <a:p>
            <a:pPr algn="ctr"/>
            <a:r>
              <a:rPr lang="en-US" altLang="ja-JP" sz="1300" dirty="0">
                <a:solidFill>
                  <a:schemeClr val="tx1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(32-to-1)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CB24657-1420-C9C6-B70E-E0E5A039ACA3}"/>
              </a:ext>
            </a:extLst>
          </p:cNvPr>
          <p:cNvSpPr/>
          <p:nvPr/>
        </p:nvSpPr>
        <p:spPr>
          <a:xfrm>
            <a:off x="3885615" y="3963858"/>
            <a:ext cx="1232575" cy="613826"/>
          </a:xfrm>
          <a:prstGeom prst="rect">
            <a:avLst/>
          </a:prstGeom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300" dirty="0">
                <a:solidFill>
                  <a:schemeClr val="tx1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Front merger</a:t>
            </a:r>
          </a:p>
          <a:p>
            <a:pPr algn="ctr"/>
            <a:r>
              <a:rPr lang="en-US" altLang="ja-JP" sz="1300" dirty="0">
                <a:solidFill>
                  <a:schemeClr val="tx1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(32-to-1)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20DC313-5EB6-7E46-1DFF-F3123F8D9F3F}"/>
              </a:ext>
            </a:extLst>
          </p:cNvPr>
          <p:cNvSpPr/>
          <p:nvPr/>
        </p:nvSpPr>
        <p:spPr>
          <a:xfrm>
            <a:off x="3885615" y="3154308"/>
            <a:ext cx="1232575" cy="613826"/>
          </a:xfrm>
          <a:prstGeom prst="rect">
            <a:avLst/>
          </a:prstGeom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300" dirty="0">
                <a:solidFill>
                  <a:schemeClr val="tx1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Front merger</a:t>
            </a:r>
          </a:p>
          <a:p>
            <a:pPr algn="ctr"/>
            <a:r>
              <a:rPr lang="en-US" altLang="ja-JP" sz="1300" dirty="0">
                <a:solidFill>
                  <a:schemeClr val="tx1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(32-to-1)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D25ACDE-E1DB-7640-FB6A-DC5FD5D63688}"/>
              </a:ext>
            </a:extLst>
          </p:cNvPr>
          <p:cNvSpPr/>
          <p:nvPr/>
        </p:nvSpPr>
        <p:spPr>
          <a:xfrm rot="16200000">
            <a:off x="4410868" y="2725995"/>
            <a:ext cx="3044958" cy="613826"/>
          </a:xfrm>
          <a:prstGeom prst="rect">
            <a:avLst/>
          </a:prstGeom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300" dirty="0">
                <a:solidFill>
                  <a:schemeClr val="tx1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Back merger</a:t>
            </a:r>
          </a:p>
          <a:p>
            <a:pPr algn="ctr"/>
            <a:r>
              <a:rPr kumimoji="1" lang="en-US" altLang="ja-JP" sz="1300" dirty="0">
                <a:solidFill>
                  <a:schemeClr val="tx1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(4-to-1)</a:t>
            </a:r>
            <a:endParaRPr kumimoji="1" lang="ja-JP" altLang="en-US" sz="1300" dirty="0">
              <a:solidFill>
                <a:schemeClr val="tx1"/>
              </a:solidFill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7CBDA263-FCF6-0B91-3697-33D62A70A449}"/>
              </a:ext>
            </a:extLst>
          </p:cNvPr>
          <p:cNvCxnSpPr>
            <a:cxnSpLocks/>
          </p:cNvCxnSpPr>
          <p:nvPr/>
        </p:nvCxnSpPr>
        <p:spPr>
          <a:xfrm>
            <a:off x="5127779" y="1864229"/>
            <a:ext cx="49865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11801EF7-D408-632B-31F7-C8ECE54BA054}"/>
              </a:ext>
            </a:extLst>
          </p:cNvPr>
          <p:cNvCxnSpPr>
            <a:cxnSpLocks/>
          </p:cNvCxnSpPr>
          <p:nvPr/>
        </p:nvCxnSpPr>
        <p:spPr>
          <a:xfrm>
            <a:off x="5127779" y="2688474"/>
            <a:ext cx="49865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3E3B1443-FD67-BCA8-9AAE-AA37F56DA75C}"/>
              </a:ext>
            </a:extLst>
          </p:cNvPr>
          <p:cNvCxnSpPr>
            <a:cxnSpLocks/>
          </p:cNvCxnSpPr>
          <p:nvPr/>
        </p:nvCxnSpPr>
        <p:spPr>
          <a:xfrm>
            <a:off x="5118190" y="3444246"/>
            <a:ext cx="49865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54E9AB88-CFD6-EE33-B88E-8DE851B9D747}"/>
              </a:ext>
            </a:extLst>
          </p:cNvPr>
          <p:cNvCxnSpPr>
            <a:cxnSpLocks/>
          </p:cNvCxnSpPr>
          <p:nvPr/>
        </p:nvCxnSpPr>
        <p:spPr>
          <a:xfrm>
            <a:off x="5118190" y="4268491"/>
            <a:ext cx="49865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DDB1CE2-EBFC-EB56-18E9-BA6D9732198B}"/>
              </a:ext>
            </a:extLst>
          </p:cNvPr>
          <p:cNvSpPr/>
          <p:nvPr/>
        </p:nvSpPr>
        <p:spPr>
          <a:xfrm>
            <a:off x="3683099" y="1193737"/>
            <a:ext cx="2794158" cy="4021150"/>
          </a:xfrm>
          <a:prstGeom prst="rect">
            <a:avLst/>
          </a:prstGeom>
          <a:noFill/>
          <a:ln w="15875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ECCFD8D-1C5C-A51D-EC2C-9FB871F48DDE}"/>
              </a:ext>
            </a:extLst>
          </p:cNvPr>
          <p:cNvSpPr txBox="1"/>
          <p:nvPr/>
        </p:nvSpPr>
        <p:spPr>
          <a:xfrm>
            <a:off x="3849900" y="4662344"/>
            <a:ext cx="2431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Merging block</a:t>
            </a:r>
            <a:endParaRPr lang="en-US" altLang="ja-JP" sz="1600" dirty="0"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2B941646-16BF-E63A-B558-9286A526E494}"/>
              </a:ext>
            </a:extLst>
          </p:cNvPr>
          <p:cNvCxnSpPr>
            <a:cxnSpLocks/>
          </p:cNvCxnSpPr>
          <p:nvPr/>
        </p:nvCxnSpPr>
        <p:spPr>
          <a:xfrm>
            <a:off x="6240260" y="2979862"/>
            <a:ext cx="644669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C0622565-6478-23D5-129C-19FB2FA2136A}"/>
              </a:ext>
            </a:extLst>
          </p:cNvPr>
          <p:cNvSpPr/>
          <p:nvPr/>
        </p:nvSpPr>
        <p:spPr>
          <a:xfrm>
            <a:off x="6884929" y="2758297"/>
            <a:ext cx="833120" cy="446015"/>
          </a:xfrm>
          <a:prstGeom prst="rect">
            <a:avLst/>
          </a:prstGeom>
          <a:solidFill>
            <a:schemeClr val="lt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300" dirty="0">
                <a:solidFill>
                  <a:schemeClr val="tx1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Buffer</a:t>
            </a:r>
            <a:endParaRPr kumimoji="1" lang="ja-JP" altLang="en-US" sz="1300" dirty="0">
              <a:solidFill>
                <a:schemeClr val="tx1"/>
              </a:solidFill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45D1875-2717-150B-712C-60152BF3E313}"/>
              </a:ext>
            </a:extLst>
          </p:cNvPr>
          <p:cNvSpPr/>
          <p:nvPr/>
        </p:nvSpPr>
        <p:spPr>
          <a:xfrm>
            <a:off x="6884929" y="1788849"/>
            <a:ext cx="833120" cy="446015"/>
          </a:xfrm>
          <a:prstGeom prst="rect">
            <a:avLst/>
          </a:prstGeom>
          <a:solidFill>
            <a:schemeClr val="lt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300" dirty="0">
                <a:solidFill>
                  <a:schemeClr val="tx1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SiTCP</a:t>
            </a:r>
            <a:endParaRPr kumimoji="1" lang="ja-JP" altLang="en-US" sz="1300" dirty="0">
              <a:solidFill>
                <a:schemeClr val="tx1"/>
              </a:solidFill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46B6B0E2-80B7-3332-D7F8-E8FBA15285E0}"/>
              </a:ext>
            </a:extLst>
          </p:cNvPr>
          <p:cNvCxnSpPr>
            <a:cxnSpLocks/>
          </p:cNvCxnSpPr>
          <p:nvPr/>
        </p:nvCxnSpPr>
        <p:spPr>
          <a:xfrm flipV="1">
            <a:off x="7301489" y="2234864"/>
            <a:ext cx="0" cy="50784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5BDB8F35-892A-007B-5BEE-CAFEC66DE3DE}"/>
              </a:ext>
            </a:extLst>
          </p:cNvPr>
          <p:cNvGrpSpPr/>
          <p:nvPr/>
        </p:nvGrpSpPr>
        <p:grpSpPr>
          <a:xfrm>
            <a:off x="2897088" y="1635672"/>
            <a:ext cx="1033400" cy="2764514"/>
            <a:chOff x="1864092" y="1970952"/>
            <a:chExt cx="1577093" cy="2764514"/>
          </a:xfrm>
        </p:grpSpPr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82C31DC9-515C-7B23-32CC-898132A14391}"/>
                </a:ext>
              </a:extLst>
            </p:cNvPr>
            <p:cNvCxnSpPr>
              <a:cxnSpLocks/>
            </p:cNvCxnSpPr>
            <p:nvPr/>
          </p:nvCxnSpPr>
          <p:spPr>
            <a:xfrm>
              <a:off x="1864092" y="4413783"/>
              <a:ext cx="155163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8D78CBEC-2400-3F5D-8858-1DD61F37CD1E}"/>
                </a:ext>
              </a:extLst>
            </p:cNvPr>
            <p:cNvCxnSpPr>
              <a:cxnSpLocks/>
            </p:cNvCxnSpPr>
            <p:nvPr/>
          </p:nvCxnSpPr>
          <p:spPr>
            <a:xfrm>
              <a:off x="1864092" y="4582560"/>
              <a:ext cx="155163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矢印コネクタ 23">
              <a:extLst>
                <a:ext uri="{FF2B5EF4-FFF2-40B4-BE49-F238E27FC236}">
                  <a16:creationId xmlns:a16="http://schemas.microsoft.com/office/drawing/2014/main" id="{56EFDF20-74F2-1ED1-4A65-F12EB6FE5198}"/>
                </a:ext>
              </a:extLst>
            </p:cNvPr>
            <p:cNvCxnSpPr>
              <a:cxnSpLocks/>
            </p:cNvCxnSpPr>
            <p:nvPr/>
          </p:nvCxnSpPr>
          <p:spPr>
            <a:xfrm>
              <a:off x="1864092" y="4735466"/>
              <a:ext cx="155163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24">
              <a:extLst>
                <a:ext uri="{FF2B5EF4-FFF2-40B4-BE49-F238E27FC236}">
                  <a16:creationId xmlns:a16="http://schemas.microsoft.com/office/drawing/2014/main" id="{CEB17DF8-7378-7823-0F0F-087FF84D1FDC}"/>
                </a:ext>
              </a:extLst>
            </p:cNvPr>
            <p:cNvCxnSpPr>
              <a:cxnSpLocks/>
            </p:cNvCxnSpPr>
            <p:nvPr/>
          </p:nvCxnSpPr>
          <p:spPr>
            <a:xfrm>
              <a:off x="1876822" y="3596545"/>
              <a:ext cx="155163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A2F72C41-C64A-0C2F-37EF-F453FAC76DBC}"/>
                </a:ext>
              </a:extLst>
            </p:cNvPr>
            <p:cNvCxnSpPr>
              <a:cxnSpLocks/>
            </p:cNvCxnSpPr>
            <p:nvPr/>
          </p:nvCxnSpPr>
          <p:spPr>
            <a:xfrm>
              <a:off x="1876822" y="3765322"/>
              <a:ext cx="155163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A9FA0344-C415-4CB0-72D8-AB2E3384A93E}"/>
                </a:ext>
              </a:extLst>
            </p:cNvPr>
            <p:cNvCxnSpPr>
              <a:cxnSpLocks/>
            </p:cNvCxnSpPr>
            <p:nvPr/>
          </p:nvCxnSpPr>
          <p:spPr>
            <a:xfrm>
              <a:off x="1876822" y="3918228"/>
              <a:ext cx="155163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矢印コネクタ 27">
              <a:extLst>
                <a:ext uri="{FF2B5EF4-FFF2-40B4-BE49-F238E27FC236}">
                  <a16:creationId xmlns:a16="http://schemas.microsoft.com/office/drawing/2014/main" id="{DAA5818A-71BD-B8EB-9193-FDD89B7C4E15}"/>
                </a:ext>
              </a:extLst>
            </p:cNvPr>
            <p:cNvCxnSpPr>
              <a:cxnSpLocks/>
            </p:cNvCxnSpPr>
            <p:nvPr/>
          </p:nvCxnSpPr>
          <p:spPr>
            <a:xfrm>
              <a:off x="1889552" y="2761541"/>
              <a:ext cx="155163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矢印コネクタ 28">
              <a:extLst>
                <a:ext uri="{FF2B5EF4-FFF2-40B4-BE49-F238E27FC236}">
                  <a16:creationId xmlns:a16="http://schemas.microsoft.com/office/drawing/2014/main" id="{A13A3B1D-5D08-82D1-9FC9-9ADD56CF78C8}"/>
                </a:ext>
              </a:extLst>
            </p:cNvPr>
            <p:cNvCxnSpPr>
              <a:cxnSpLocks/>
            </p:cNvCxnSpPr>
            <p:nvPr/>
          </p:nvCxnSpPr>
          <p:spPr>
            <a:xfrm>
              <a:off x="1889552" y="2930318"/>
              <a:ext cx="155163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矢印コネクタ 29">
              <a:extLst>
                <a:ext uri="{FF2B5EF4-FFF2-40B4-BE49-F238E27FC236}">
                  <a16:creationId xmlns:a16="http://schemas.microsoft.com/office/drawing/2014/main" id="{A950F249-B88C-9433-891E-D587109D81B4}"/>
                </a:ext>
              </a:extLst>
            </p:cNvPr>
            <p:cNvCxnSpPr>
              <a:cxnSpLocks/>
            </p:cNvCxnSpPr>
            <p:nvPr/>
          </p:nvCxnSpPr>
          <p:spPr>
            <a:xfrm>
              <a:off x="1889552" y="3083224"/>
              <a:ext cx="155163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>
              <a:extLst>
                <a:ext uri="{FF2B5EF4-FFF2-40B4-BE49-F238E27FC236}">
                  <a16:creationId xmlns:a16="http://schemas.microsoft.com/office/drawing/2014/main" id="{32F3D491-EBEB-02F0-4F81-BC80D829D4CE}"/>
                </a:ext>
              </a:extLst>
            </p:cNvPr>
            <p:cNvCxnSpPr>
              <a:cxnSpLocks/>
            </p:cNvCxnSpPr>
            <p:nvPr/>
          </p:nvCxnSpPr>
          <p:spPr>
            <a:xfrm>
              <a:off x="1864092" y="1970952"/>
              <a:ext cx="155163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>
              <a:extLst>
                <a:ext uri="{FF2B5EF4-FFF2-40B4-BE49-F238E27FC236}">
                  <a16:creationId xmlns:a16="http://schemas.microsoft.com/office/drawing/2014/main" id="{C7DEFCC2-DC4A-1ED3-7981-F04C8FD46128}"/>
                </a:ext>
              </a:extLst>
            </p:cNvPr>
            <p:cNvCxnSpPr>
              <a:cxnSpLocks/>
            </p:cNvCxnSpPr>
            <p:nvPr/>
          </p:nvCxnSpPr>
          <p:spPr>
            <a:xfrm>
              <a:off x="1864092" y="2139729"/>
              <a:ext cx="155163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AAE211FB-2C81-F464-B0BF-0D68C11186AE}"/>
                </a:ext>
              </a:extLst>
            </p:cNvPr>
            <p:cNvCxnSpPr>
              <a:cxnSpLocks/>
            </p:cNvCxnSpPr>
            <p:nvPr/>
          </p:nvCxnSpPr>
          <p:spPr>
            <a:xfrm>
              <a:off x="1864092" y="2292635"/>
              <a:ext cx="155163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C764F1C2-4A9D-99D8-5FF5-B4FCBDC3B232}"/>
              </a:ext>
            </a:extLst>
          </p:cNvPr>
          <p:cNvGrpSpPr/>
          <p:nvPr/>
        </p:nvGrpSpPr>
        <p:grpSpPr>
          <a:xfrm>
            <a:off x="1750872" y="2203360"/>
            <a:ext cx="1067053" cy="654120"/>
            <a:chOff x="4529553" y="894976"/>
            <a:chExt cx="2918997" cy="1902841"/>
          </a:xfrm>
        </p:grpSpPr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A7611117-2D58-E772-83EC-6FC6B289EE13}"/>
                </a:ext>
              </a:extLst>
            </p:cNvPr>
            <p:cNvSpPr/>
            <p:nvPr/>
          </p:nvSpPr>
          <p:spPr>
            <a:xfrm>
              <a:off x="4788788" y="1146942"/>
              <a:ext cx="2659762" cy="1650875"/>
            </a:xfrm>
            <a:prstGeom prst="rect">
              <a:avLst/>
            </a:prstGeom>
            <a:noFill/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A0F491A4-D099-B6B8-CA5F-2DEAF0ED63C0}"/>
                </a:ext>
              </a:extLst>
            </p:cNvPr>
            <p:cNvSpPr/>
            <p:nvPr/>
          </p:nvSpPr>
          <p:spPr>
            <a:xfrm>
              <a:off x="4650389" y="1027031"/>
              <a:ext cx="2677323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D3147251-B9E4-BA92-7FEF-FBD2B880EAC3}"/>
                </a:ext>
              </a:extLst>
            </p:cNvPr>
            <p:cNvSpPr/>
            <p:nvPr/>
          </p:nvSpPr>
          <p:spPr>
            <a:xfrm>
              <a:off x="4529553" y="894976"/>
              <a:ext cx="2677322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8ACEB31B-CA7A-B727-4AE3-22A15B93F9D6}"/>
              </a:ext>
            </a:extLst>
          </p:cNvPr>
          <p:cNvGrpSpPr/>
          <p:nvPr/>
        </p:nvGrpSpPr>
        <p:grpSpPr>
          <a:xfrm>
            <a:off x="1750872" y="1392382"/>
            <a:ext cx="1067053" cy="654120"/>
            <a:chOff x="4529553" y="894976"/>
            <a:chExt cx="2918997" cy="1902841"/>
          </a:xfrm>
        </p:grpSpPr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C9764241-F3FE-8023-5EB3-9BD0669E99F8}"/>
                </a:ext>
              </a:extLst>
            </p:cNvPr>
            <p:cNvSpPr/>
            <p:nvPr/>
          </p:nvSpPr>
          <p:spPr>
            <a:xfrm>
              <a:off x="4788788" y="1146942"/>
              <a:ext cx="2659762" cy="1650875"/>
            </a:xfrm>
            <a:prstGeom prst="rect">
              <a:avLst/>
            </a:prstGeom>
            <a:noFill/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C81EC8EF-078A-1235-A8B8-63FB347A03FC}"/>
                </a:ext>
              </a:extLst>
            </p:cNvPr>
            <p:cNvSpPr/>
            <p:nvPr/>
          </p:nvSpPr>
          <p:spPr>
            <a:xfrm>
              <a:off x="4650389" y="1027031"/>
              <a:ext cx="2677323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6B398EDB-68CD-DCA2-7F37-6153E1E79DD9}"/>
                </a:ext>
              </a:extLst>
            </p:cNvPr>
            <p:cNvSpPr/>
            <p:nvPr/>
          </p:nvSpPr>
          <p:spPr>
            <a:xfrm>
              <a:off x="4529553" y="894976"/>
              <a:ext cx="2677322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9FBCBA36-6124-06A8-A6B4-D13627AD2F76}"/>
              </a:ext>
            </a:extLst>
          </p:cNvPr>
          <p:cNvGrpSpPr/>
          <p:nvPr/>
        </p:nvGrpSpPr>
        <p:grpSpPr>
          <a:xfrm>
            <a:off x="1745234" y="3842256"/>
            <a:ext cx="1067053" cy="654120"/>
            <a:chOff x="4529553" y="894976"/>
            <a:chExt cx="2918997" cy="1902841"/>
          </a:xfrm>
        </p:grpSpPr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CCB5F564-B334-45E2-7E8B-B946192E7200}"/>
                </a:ext>
              </a:extLst>
            </p:cNvPr>
            <p:cNvSpPr/>
            <p:nvPr/>
          </p:nvSpPr>
          <p:spPr>
            <a:xfrm>
              <a:off x="4788788" y="1146942"/>
              <a:ext cx="2659762" cy="1650875"/>
            </a:xfrm>
            <a:prstGeom prst="rect">
              <a:avLst/>
            </a:prstGeom>
            <a:noFill/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38E985D9-28A4-0163-90AF-E22EEE944D04}"/>
                </a:ext>
              </a:extLst>
            </p:cNvPr>
            <p:cNvSpPr/>
            <p:nvPr/>
          </p:nvSpPr>
          <p:spPr>
            <a:xfrm>
              <a:off x="4650389" y="1027031"/>
              <a:ext cx="2677323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EC891456-99E0-8A6D-30C8-67AEE4450F57}"/>
                </a:ext>
              </a:extLst>
            </p:cNvPr>
            <p:cNvSpPr/>
            <p:nvPr/>
          </p:nvSpPr>
          <p:spPr>
            <a:xfrm>
              <a:off x="4529553" y="894976"/>
              <a:ext cx="2677322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C96BA6E5-6F22-6E71-267A-2E6FEADBF9D5}"/>
              </a:ext>
            </a:extLst>
          </p:cNvPr>
          <p:cNvGrpSpPr/>
          <p:nvPr/>
        </p:nvGrpSpPr>
        <p:grpSpPr>
          <a:xfrm>
            <a:off x="1745234" y="3031279"/>
            <a:ext cx="1067053" cy="654120"/>
            <a:chOff x="4529553" y="894976"/>
            <a:chExt cx="2918997" cy="1902841"/>
          </a:xfrm>
        </p:grpSpPr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72151B30-9F25-5FFA-8C56-8641F40A9BED}"/>
                </a:ext>
              </a:extLst>
            </p:cNvPr>
            <p:cNvSpPr/>
            <p:nvPr/>
          </p:nvSpPr>
          <p:spPr>
            <a:xfrm>
              <a:off x="4788788" y="1146942"/>
              <a:ext cx="2659762" cy="1650875"/>
            </a:xfrm>
            <a:prstGeom prst="rect">
              <a:avLst/>
            </a:prstGeom>
            <a:noFill/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A989F510-6486-E41F-4B27-BFC1CB3E2A2C}"/>
                </a:ext>
              </a:extLst>
            </p:cNvPr>
            <p:cNvSpPr/>
            <p:nvPr/>
          </p:nvSpPr>
          <p:spPr>
            <a:xfrm>
              <a:off x="4650389" y="1027031"/>
              <a:ext cx="2677323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6C206511-1AA1-769A-71C0-FB7008CC65CE}"/>
                </a:ext>
              </a:extLst>
            </p:cNvPr>
            <p:cNvSpPr/>
            <p:nvPr/>
          </p:nvSpPr>
          <p:spPr>
            <a:xfrm>
              <a:off x="4529553" y="894976"/>
              <a:ext cx="2677322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7DBAF124-D40A-D46C-D8E3-95FB91AA1FE6}"/>
              </a:ext>
            </a:extLst>
          </p:cNvPr>
          <p:cNvSpPr txBox="1"/>
          <p:nvPr/>
        </p:nvSpPr>
        <p:spPr>
          <a:xfrm>
            <a:off x="1681552" y="4657407"/>
            <a:ext cx="2431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ODP block</a:t>
            </a:r>
            <a:endParaRPr lang="en-US" altLang="ja-JP" sz="1600" dirty="0"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BB1D4E9B-7055-A469-5E23-E0165CEF1DCA}"/>
              </a:ext>
            </a:extLst>
          </p:cNvPr>
          <p:cNvSpPr/>
          <p:nvPr/>
        </p:nvSpPr>
        <p:spPr>
          <a:xfrm>
            <a:off x="3666728" y="279824"/>
            <a:ext cx="1142840" cy="554073"/>
          </a:xfrm>
          <a:prstGeom prst="rect">
            <a:avLst/>
          </a:prstGeom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Heartbeat</a:t>
            </a:r>
          </a:p>
          <a:p>
            <a:pPr algn="ctr"/>
            <a:r>
              <a:rPr lang="en-US" altLang="ja-JP" sz="14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Unit</a:t>
            </a:r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F227FCD4-4C97-EC42-87E0-1742C90A3AA9}"/>
              </a:ext>
            </a:extLst>
          </p:cNvPr>
          <p:cNvSpPr/>
          <p:nvPr/>
        </p:nvSpPr>
        <p:spPr>
          <a:xfrm>
            <a:off x="1556446" y="282676"/>
            <a:ext cx="1467622" cy="554073"/>
          </a:xfrm>
          <a:prstGeom prst="rect">
            <a:avLst/>
          </a:prstGeom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Delimiter </a:t>
            </a:r>
          </a:p>
          <a:p>
            <a:pPr algn="ctr"/>
            <a:r>
              <a:rPr lang="en-US" altLang="ja-JP" sz="14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generator</a:t>
            </a: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81D18D90-2544-BF09-6E67-F62455112323}"/>
              </a:ext>
            </a:extLst>
          </p:cNvPr>
          <p:cNvSpPr/>
          <p:nvPr/>
        </p:nvSpPr>
        <p:spPr>
          <a:xfrm>
            <a:off x="5181717" y="378686"/>
            <a:ext cx="1046446" cy="343672"/>
          </a:xfrm>
          <a:prstGeom prst="rect">
            <a:avLst/>
          </a:prstGeom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E44B1E62-3440-EAAE-8CA9-D30ED7F15AEB}"/>
              </a:ext>
            </a:extLst>
          </p:cNvPr>
          <p:cNvSpPr/>
          <p:nvPr/>
        </p:nvSpPr>
        <p:spPr>
          <a:xfrm>
            <a:off x="6695733" y="378686"/>
            <a:ext cx="1286217" cy="343672"/>
          </a:xfrm>
          <a:prstGeom prst="rect">
            <a:avLst/>
          </a:prstGeom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BD5EE745-A0B5-1ABD-8DDB-5853C2BAE47F}"/>
              </a:ext>
            </a:extLst>
          </p:cNvPr>
          <p:cNvCxnSpPr>
            <a:cxnSpLocks/>
          </p:cNvCxnSpPr>
          <p:nvPr/>
        </p:nvCxnSpPr>
        <p:spPr>
          <a:xfrm flipH="1">
            <a:off x="3024068" y="563504"/>
            <a:ext cx="64269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27B12644-88CC-7027-2CE3-AF4B4D43D098}"/>
              </a:ext>
            </a:extLst>
          </p:cNvPr>
          <p:cNvCxnSpPr>
            <a:cxnSpLocks/>
            <a:stCxn id="67" idx="1"/>
          </p:cNvCxnSpPr>
          <p:nvPr/>
        </p:nvCxnSpPr>
        <p:spPr>
          <a:xfrm flipH="1">
            <a:off x="4809568" y="550522"/>
            <a:ext cx="372149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B606FAD1-4C8D-5D2A-F21C-84E3CDA571CC}"/>
              </a:ext>
            </a:extLst>
          </p:cNvPr>
          <p:cNvCxnSpPr>
            <a:cxnSpLocks/>
            <a:stCxn id="68" idx="1"/>
            <a:endCxn id="67" idx="3"/>
          </p:cNvCxnSpPr>
          <p:nvPr/>
        </p:nvCxnSpPr>
        <p:spPr>
          <a:xfrm flipH="1">
            <a:off x="6228163" y="550522"/>
            <a:ext cx="46757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9FB92CB8-C92B-11EF-9DEA-B5BCEC026A09}"/>
              </a:ext>
            </a:extLst>
          </p:cNvPr>
          <p:cNvGrpSpPr/>
          <p:nvPr/>
        </p:nvGrpSpPr>
        <p:grpSpPr>
          <a:xfrm>
            <a:off x="3539581" y="158927"/>
            <a:ext cx="370694" cy="268212"/>
            <a:chOff x="6076950" y="1343025"/>
            <a:chExt cx="616011" cy="438150"/>
          </a:xfrm>
        </p:grpSpPr>
        <p:sp>
          <p:nvSpPr>
            <p:cNvPr id="74" name="ハート 73">
              <a:extLst>
                <a:ext uri="{FF2B5EF4-FFF2-40B4-BE49-F238E27FC236}">
                  <a16:creationId xmlns:a16="http://schemas.microsoft.com/office/drawing/2014/main" id="{807C3A93-6D79-B538-F97C-4D51A02B3D8F}"/>
                </a:ext>
              </a:extLst>
            </p:cNvPr>
            <p:cNvSpPr/>
            <p:nvPr/>
          </p:nvSpPr>
          <p:spPr>
            <a:xfrm>
              <a:off x="6076950" y="1343025"/>
              <a:ext cx="371475" cy="361950"/>
            </a:xfrm>
            <a:prstGeom prst="heart">
              <a:avLst/>
            </a:prstGeom>
            <a:solidFill>
              <a:srgbClr val="E64823">
                <a:lumMod val="20000"/>
                <a:lumOff val="80000"/>
              </a:srgbClr>
            </a:solidFill>
            <a:ln w="15875" cap="flat" cmpd="sng" algn="ctr">
              <a:solidFill>
                <a:srgbClr val="E64823">
                  <a:lumMod val="60000"/>
                  <a:lumOff val="4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grpSp>
          <p:nvGrpSpPr>
            <p:cNvPr id="75" name="グループ化 74">
              <a:extLst>
                <a:ext uri="{FF2B5EF4-FFF2-40B4-BE49-F238E27FC236}">
                  <a16:creationId xmlns:a16="http://schemas.microsoft.com/office/drawing/2014/main" id="{950EC029-03C9-D8BA-EA0C-1C5D546A9FD1}"/>
                </a:ext>
              </a:extLst>
            </p:cNvPr>
            <p:cNvGrpSpPr/>
            <p:nvPr/>
          </p:nvGrpSpPr>
          <p:grpSpPr>
            <a:xfrm>
              <a:off x="6076950" y="1412984"/>
              <a:ext cx="616011" cy="368191"/>
              <a:chOff x="5857875" y="1990725"/>
              <a:chExt cx="828675" cy="495300"/>
            </a:xfrm>
          </p:grpSpPr>
          <p:cxnSp>
            <p:nvCxnSpPr>
              <p:cNvPr id="76" name="直線コネクタ 75">
                <a:extLst>
                  <a:ext uri="{FF2B5EF4-FFF2-40B4-BE49-F238E27FC236}">
                    <a16:creationId xmlns:a16="http://schemas.microsoft.com/office/drawing/2014/main" id="{F5A87D49-45B5-3388-0BC2-D2C8B72AD6FA}"/>
                  </a:ext>
                </a:extLst>
              </p:cNvPr>
              <p:cNvCxnSpPr/>
              <p:nvPr/>
            </p:nvCxnSpPr>
            <p:spPr>
              <a:xfrm>
                <a:off x="5857875" y="2228850"/>
                <a:ext cx="304800" cy="0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id="{2B3B641B-6EAE-EB6C-EA70-6C975808C2A5}"/>
                  </a:ext>
                </a:extLst>
              </p:cNvPr>
              <p:cNvCxnSpPr/>
              <p:nvPr/>
            </p:nvCxnSpPr>
            <p:spPr>
              <a:xfrm flipV="1">
                <a:off x="6162675" y="1990725"/>
                <a:ext cx="66675" cy="238125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78" name="直線コネクタ 77">
                <a:extLst>
                  <a:ext uri="{FF2B5EF4-FFF2-40B4-BE49-F238E27FC236}">
                    <a16:creationId xmlns:a16="http://schemas.microsoft.com/office/drawing/2014/main" id="{81B3E146-CCEB-AD7B-6A7A-71AF6E162932}"/>
                  </a:ext>
                </a:extLst>
              </p:cNvPr>
              <p:cNvCxnSpPr/>
              <p:nvPr/>
            </p:nvCxnSpPr>
            <p:spPr>
              <a:xfrm>
                <a:off x="6229350" y="1990725"/>
                <a:ext cx="66675" cy="495300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79" name="直線コネクタ 78">
                <a:extLst>
                  <a:ext uri="{FF2B5EF4-FFF2-40B4-BE49-F238E27FC236}">
                    <a16:creationId xmlns:a16="http://schemas.microsoft.com/office/drawing/2014/main" id="{3891032C-B995-70A4-5934-2BCB98F17E26}"/>
                  </a:ext>
                </a:extLst>
              </p:cNvPr>
              <p:cNvCxnSpPr/>
              <p:nvPr/>
            </p:nvCxnSpPr>
            <p:spPr>
              <a:xfrm flipV="1">
                <a:off x="6296025" y="2228850"/>
                <a:ext cx="85725" cy="257175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80" name="直線コネクタ 79">
                <a:extLst>
                  <a:ext uri="{FF2B5EF4-FFF2-40B4-BE49-F238E27FC236}">
                    <a16:creationId xmlns:a16="http://schemas.microsoft.com/office/drawing/2014/main" id="{D07D088E-4715-20D2-FC68-4C79A6034EA3}"/>
                  </a:ext>
                </a:extLst>
              </p:cNvPr>
              <p:cNvCxnSpPr/>
              <p:nvPr/>
            </p:nvCxnSpPr>
            <p:spPr>
              <a:xfrm>
                <a:off x="6381750" y="2228850"/>
                <a:ext cx="304800" cy="0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</p:grpSp>
      </p:grp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C2C4EFFE-CAAD-6F91-969A-129F0D67D3A1}"/>
              </a:ext>
            </a:extLst>
          </p:cNvPr>
          <p:cNvSpPr txBox="1"/>
          <p:nvPr/>
        </p:nvSpPr>
        <p:spPr>
          <a:xfrm>
            <a:off x="991057" y="6097352"/>
            <a:ext cx="2431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solidFill>
                  <a:srgbClr val="C00000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Heartbeat delimiter</a:t>
            </a:r>
            <a:endParaRPr lang="en-US" altLang="ja-JP" sz="1600" dirty="0">
              <a:solidFill>
                <a:srgbClr val="C00000"/>
              </a:solidFill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6454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0912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D9DBD02-3367-AE87-A019-CC1850DD8277}"/>
              </a:ext>
            </a:extLst>
          </p:cNvPr>
          <p:cNvSpPr/>
          <p:nvPr/>
        </p:nvSpPr>
        <p:spPr>
          <a:xfrm>
            <a:off x="5386530" y="1968937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6F71A45-73DF-45BC-8CAA-F2B1FCABC96E}"/>
              </a:ext>
            </a:extLst>
          </p:cNvPr>
          <p:cNvSpPr/>
          <p:nvPr/>
        </p:nvSpPr>
        <p:spPr>
          <a:xfrm>
            <a:off x="3983260" y="1968375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CCC446D-A412-C6A3-DDAD-7498B5CD06D5}"/>
              </a:ext>
            </a:extLst>
          </p:cNvPr>
          <p:cNvSpPr/>
          <p:nvPr/>
        </p:nvSpPr>
        <p:spPr>
          <a:xfrm>
            <a:off x="3568620" y="1967400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E427451-DD5E-3961-8ACE-CFC3A4EB14CC}"/>
              </a:ext>
            </a:extLst>
          </p:cNvPr>
          <p:cNvSpPr/>
          <p:nvPr/>
        </p:nvSpPr>
        <p:spPr>
          <a:xfrm>
            <a:off x="2165350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46FA87E-9C04-184F-5DB7-054FC74E9472}"/>
              </a:ext>
            </a:extLst>
          </p:cNvPr>
          <p:cNvSpPr/>
          <p:nvPr/>
        </p:nvSpPr>
        <p:spPr>
          <a:xfrm>
            <a:off x="2206869" y="1310054"/>
            <a:ext cx="3279531" cy="58029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3A9AA47-1C2C-EBC3-C863-B80789E3FF3B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2206869" y="1600200"/>
            <a:ext cx="327953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14EA51D7-C44A-37F6-DC88-B457491327A3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8466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40706CB-319C-5A6F-8510-0ED39AD2C356}"/>
              </a:ext>
            </a:extLst>
          </p:cNvPr>
          <p:cNvCxnSpPr/>
          <p:nvPr/>
        </p:nvCxnSpPr>
        <p:spPr>
          <a:xfrm>
            <a:off x="4658458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F7540CC3-85FB-5DB8-0368-569FF23CDCC4}"/>
              </a:ext>
            </a:extLst>
          </p:cNvPr>
          <p:cNvCxnSpPr/>
          <p:nvPr/>
        </p:nvCxnSpPr>
        <p:spPr>
          <a:xfrm>
            <a:off x="50658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233F5F9-AFB2-43ED-96BF-CEAE46303C5B}"/>
              </a:ext>
            </a:extLst>
          </p:cNvPr>
          <p:cNvCxnSpPr/>
          <p:nvPr/>
        </p:nvCxnSpPr>
        <p:spPr>
          <a:xfrm>
            <a:off x="42657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3A74A14B-1629-B1FF-898F-34298774E8A2}"/>
              </a:ext>
            </a:extLst>
          </p:cNvPr>
          <p:cNvCxnSpPr/>
          <p:nvPr/>
        </p:nvCxnSpPr>
        <p:spPr>
          <a:xfrm>
            <a:off x="3024920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7617DB80-BC48-53FA-6D48-C8C4EF63DAF7}"/>
              </a:ext>
            </a:extLst>
          </p:cNvPr>
          <p:cNvCxnSpPr/>
          <p:nvPr/>
        </p:nvCxnSpPr>
        <p:spPr>
          <a:xfrm>
            <a:off x="3432297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E9864829-D5E3-FF57-6D0A-6BE26937BFB3}"/>
              </a:ext>
            </a:extLst>
          </p:cNvPr>
          <p:cNvCxnSpPr/>
          <p:nvPr/>
        </p:nvCxnSpPr>
        <p:spPr>
          <a:xfrm>
            <a:off x="2632197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4D6395A-2D44-9CFE-DE57-1325FF5F429E}"/>
              </a:ext>
            </a:extLst>
          </p:cNvPr>
          <p:cNvSpPr/>
          <p:nvPr/>
        </p:nvSpPr>
        <p:spPr>
          <a:xfrm>
            <a:off x="2004067" y="1895108"/>
            <a:ext cx="3703314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B736BF3-94B7-AE20-9EE9-E3F7F1D52CE4}"/>
              </a:ext>
            </a:extLst>
          </p:cNvPr>
          <p:cNvSpPr/>
          <p:nvPr/>
        </p:nvSpPr>
        <p:spPr>
          <a:xfrm>
            <a:off x="1935486" y="2190015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838B4E0-7736-FFAC-16B9-165BC265DFFE}"/>
              </a:ext>
            </a:extLst>
          </p:cNvPr>
          <p:cNvSpPr/>
          <p:nvPr/>
        </p:nvSpPr>
        <p:spPr>
          <a:xfrm>
            <a:off x="220686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4163BFE-1FEB-3B38-A04B-AE350ED7F3EC}"/>
              </a:ext>
            </a:extLst>
          </p:cNvPr>
          <p:cNvSpPr/>
          <p:nvPr/>
        </p:nvSpPr>
        <p:spPr>
          <a:xfrm>
            <a:off x="402477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230D1283-CACC-81CD-7D9E-545A6F84AA43}"/>
              </a:ext>
            </a:extLst>
          </p:cNvPr>
          <p:cNvSpPr/>
          <p:nvPr/>
        </p:nvSpPr>
        <p:spPr>
          <a:xfrm>
            <a:off x="5868664" y="1907381"/>
            <a:ext cx="1335776" cy="5945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7848301-D486-FF1A-FB55-64B8481B0A36}"/>
              </a:ext>
            </a:extLst>
          </p:cNvPr>
          <p:cNvSpPr/>
          <p:nvPr/>
        </p:nvSpPr>
        <p:spPr>
          <a:xfrm>
            <a:off x="6301510" y="1612753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82E6F9C-5F23-31EC-6A67-6060547B0C13}"/>
              </a:ext>
            </a:extLst>
          </p:cNvPr>
          <p:cNvSpPr/>
          <p:nvPr/>
        </p:nvSpPr>
        <p:spPr>
          <a:xfrm>
            <a:off x="59975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1EF7F3F9-FF02-6076-8D7E-909958414AAE}"/>
              </a:ext>
            </a:extLst>
          </p:cNvPr>
          <p:cNvSpPr/>
          <p:nvPr/>
        </p:nvSpPr>
        <p:spPr>
          <a:xfrm>
            <a:off x="69881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09F3B04-370F-279C-83E6-D76778A0B0E5}"/>
              </a:ext>
            </a:extLst>
          </p:cNvPr>
          <p:cNvSpPr txBox="1"/>
          <p:nvPr/>
        </p:nvSpPr>
        <p:spPr>
          <a:xfrm>
            <a:off x="5126795" y="131005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77FB850-11CB-DAF5-A2E5-6456432EE2D7}"/>
              </a:ext>
            </a:extLst>
          </p:cNvPr>
          <p:cNvSpPr txBox="1"/>
          <p:nvPr/>
        </p:nvSpPr>
        <p:spPr>
          <a:xfrm>
            <a:off x="5126795" y="159199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97E2C94-248B-E34D-CC3B-2D8D4DFF0C4E}"/>
              </a:ext>
            </a:extLst>
          </p:cNvPr>
          <p:cNvSpPr txBox="1"/>
          <p:nvPr/>
        </p:nvSpPr>
        <p:spPr>
          <a:xfrm>
            <a:off x="4707044" y="131423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BEBF047-590C-231D-5683-3C6C39B67E7D}"/>
              </a:ext>
            </a:extLst>
          </p:cNvPr>
          <p:cNvSpPr txBox="1"/>
          <p:nvPr/>
        </p:nvSpPr>
        <p:spPr>
          <a:xfrm>
            <a:off x="2214473" y="1604686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15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1CDC73B-B040-84C4-EC29-D4D5A51FB5FE}"/>
              </a:ext>
            </a:extLst>
          </p:cNvPr>
          <p:cNvSpPr txBox="1"/>
          <p:nvPr/>
        </p:nvSpPr>
        <p:spPr>
          <a:xfrm>
            <a:off x="6308114" y="1631150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22DD00-9C61-F5A3-B7C9-315D71D1BD0A}"/>
              </a:ext>
            </a:extLst>
          </p:cNvPr>
          <p:cNvSpPr txBox="1"/>
          <p:nvPr/>
        </p:nvSpPr>
        <p:spPr>
          <a:xfrm>
            <a:off x="2923782" y="950899"/>
            <a:ext cx="343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port numbers</a:t>
            </a:r>
            <a:endParaRPr kumimoji="1" lang="ja-JP" altLang="en-US" sz="16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89C81654-0973-30FB-4AC8-056599B4BBC7}"/>
              </a:ext>
            </a:extLst>
          </p:cNvPr>
          <p:cNvSpPr/>
          <p:nvPr/>
        </p:nvSpPr>
        <p:spPr>
          <a:xfrm>
            <a:off x="1935486" y="3891150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9B63EC7-F0BA-FC44-3539-1CC980801A2B}"/>
              </a:ext>
            </a:extLst>
          </p:cNvPr>
          <p:cNvSpPr txBox="1"/>
          <p:nvPr/>
        </p:nvSpPr>
        <p:spPr>
          <a:xfrm>
            <a:off x="3895982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0-31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08911415-2509-5B1C-3E99-56AF88BA1CE9}"/>
              </a:ext>
            </a:extLst>
          </p:cNvPr>
          <p:cNvSpPr txBox="1"/>
          <p:nvPr/>
        </p:nvSpPr>
        <p:spPr>
          <a:xfrm>
            <a:off x="2066328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32-63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7CD6877-2474-646F-1D59-E471EBDC95B9}"/>
              </a:ext>
            </a:extLst>
          </p:cNvPr>
          <p:cNvSpPr/>
          <p:nvPr/>
        </p:nvSpPr>
        <p:spPr>
          <a:xfrm>
            <a:off x="2435586" y="3595549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FB818A7E-E9CE-8B64-AE68-AA37B5253D83}"/>
              </a:ext>
            </a:extLst>
          </p:cNvPr>
          <p:cNvSpPr/>
          <p:nvPr/>
        </p:nvSpPr>
        <p:spPr>
          <a:xfrm>
            <a:off x="2904459" y="3593167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B4A5B496-319E-803A-38E1-6BB30EE4FBBA}"/>
              </a:ext>
            </a:extLst>
          </p:cNvPr>
          <p:cNvSpPr/>
          <p:nvPr/>
        </p:nvSpPr>
        <p:spPr>
          <a:xfrm>
            <a:off x="5097734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701BDF42-61B8-2903-69DF-48E4D97196A4}"/>
              </a:ext>
            </a:extLst>
          </p:cNvPr>
          <p:cNvSpPr/>
          <p:nvPr/>
        </p:nvSpPr>
        <p:spPr>
          <a:xfrm>
            <a:off x="5298685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A680E96D-0426-EFBC-3535-C090FE16EB40}"/>
              </a:ext>
            </a:extLst>
          </p:cNvPr>
          <p:cNvSpPr/>
          <p:nvPr/>
        </p:nvSpPr>
        <p:spPr>
          <a:xfrm>
            <a:off x="5517485" y="3595072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1FEB4D77-F337-E93C-A6EC-D73CC5CF18C0}"/>
              </a:ext>
            </a:extLst>
          </p:cNvPr>
          <p:cNvSpPr/>
          <p:nvPr/>
        </p:nvSpPr>
        <p:spPr>
          <a:xfrm>
            <a:off x="6165216" y="3701256"/>
            <a:ext cx="182263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D8EA857A-29C5-4BA9-2CDC-4F002F531776}"/>
              </a:ext>
            </a:extLst>
          </p:cNvPr>
          <p:cNvSpPr/>
          <p:nvPr/>
        </p:nvSpPr>
        <p:spPr>
          <a:xfrm>
            <a:off x="6422319" y="3701189"/>
            <a:ext cx="352337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E092A99C-69C7-DFAE-677D-230891D63ADF}"/>
              </a:ext>
            </a:extLst>
          </p:cNvPr>
          <p:cNvSpPr/>
          <p:nvPr/>
        </p:nvSpPr>
        <p:spPr>
          <a:xfrm>
            <a:off x="3422752" y="3789577"/>
            <a:ext cx="423882" cy="98433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CF70052-36CA-0B2F-3ADF-A86AB1D37CB7}"/>
              </a:ext>
            </a:extLst>
          </p:cNvPr>
          <p:cNvSpPr txBox="1"/>
          <p:nvPr/>
        </p:nvSpPr>
        <p:spPr>
          <a:xfrm>
            <a:off x="5533340" y="3619237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7D90333-2492-3609-0B2F-2EC4306113ED}"/>
              </a:ext>
            </a:extLst>
          </p:cNvPr>
          <p:cNvSpPr txBox="1"/>
          <p:nvPr/>
        </p:nvSpPr>
        <p:spPr>
          <a:xfrm>
            <a:off x="6651266" y="1584843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*GN-2006-1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0308D54A-E1C6-619F-2780-2015E5E1BDE3}"/>
              </a:ext>
            </a:extLst>
          </p:cNvPr>
          <p:cNvSpPr txBox="1"/>
          <p:nvPr/>
        </p:nvSpPr>
        <p:spPr>
          <a:xfrm>
            <a:off x="5517485" y="3272255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*GN-2006-4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3" name="楕円 52">
            <a:extLst>
              <a:ext uri="{FF2B5EF4-FFF2-40B4-BE49-F238E27FC236}">
                <a16:creationId xmlns:a16="http://schemas.microsoft.com/office/drawing/2014/main" id="{EF111DCE-A1CB-B7B5-432B-9CCFA9D0E457}"/>
              </a:ext>
            </a:extLst>
          </p:cNvPr>
          <p:cNvSpPr/>
          <p:nvPr/>
        </p:nvSpPr>
        <p:spPr>
          <a:xfrm>
            <a:off x="5097734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楕円 53">
            <a:extLst>
              <a:ext uri="{FF2B5EF4-FFF2-40B4-BE49-F238E27FC236}">
                <a16:creationId xmlns:a16="http://schemas.microsoft.com/office/drawing/2014/main" id="{75134F21-690D-ADBF-23EE-A47C7970D5F7}"/>
              </a:ext>
            </a:extLst>
          </p:cNvPr>
          <p:cNvSpPr/>
          <p:nvPr/>
        </p:nvSpPr>
        <p:spPr>
          <a:xfrm>
            <a:off x="5097166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楕円 55">
            <a:extLst>
              <a:ext uri="{FF2B5EF4-FFF2-40B4-BE49-F238E27FC236}">
                <a16:creationId xmlns:a16="http://schemas.microsoft.com/office/drawing/2014/main" id="{7589B501-E072-F1BF-1776-545727F2BCCB}"/>
              </a:ext>
            </a:extLst>
          </p:cNvPr>
          <p:cNvSpPr/>
          <p:nvPr/>
        </p:nvSpPr>
        <p:spPr>
          <a:xfrm>
            <a:off x="5300545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楕円 56">
            <a:extLst>
              <a:ext uri="{FF2B5EF4-FFF2-40B4-BE49-F238E27FC236}">
                <a16:creationId xmlns:a16="http://schemas.microsoft.com/office/drawing/2014/main" id="{342BC80B-5B3D-F9A0-24CC-A4F563F97C6A}"/>
              </a:ext>
            </a:extLst>
          </p:cNvPr>
          <p:cNvSpPr/>
          <p:nvPr/>
        </p:nvSpPr>
        <p:spPr>
          <a:xfrm>
            <a:off x="5299977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楕円 57">
            <a:extLst>
              <a:ext uri="{FF2B5EF4-FFF2-40B4-BE49-F238E27FC236}">
                <a16:creationId xmlns:a16="http://schemas.microsoft.com/office/drawing/2014/main" id="{B735D2A4-3D63-1F59-2C34-152AF8F6F6BB}"/>
              </a:ext>
            </a:extLst>
          </p:cNvPr>
          <p:cNvSpPr/>
          <p:nvPr/>
        </p:nvSpPr>
        <p:spPr>
          <a:xfrm>
            <a:off x="6178219" y="3713609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5906D87D-B6B1-FCA7-1FEA-D9857D4D2448}"/>
              </a:ext>
            </a:extLst>
          </p:cNvPr>
          <p:cNvSpPr txBox="1"/>
          <p:nvPr/>
        </p:nvSpPr>
        <p:spPr>
          <a:xfrm>
            <a:off x="2864598" y="3341630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4F96780-FA11-5508-0F08-AC3B8084A3FD}"/>
              </a:ext>
            </a:extLst>
          </p:cNvPr>
          <p:cNvSpPr txBox="1"/>
          <p:nvPr/>
        </p:nvSpPr>
        <p:spPr>
          <a:xfrm>
            <a:off x="2351706" y="3335894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CCC06CE2-81A5-A9B1-36A7-2C120574AE92}"/>
              </a:ext>
            </a:extLst>
          </p:cNvPr>
          <p:cNvSpPr txBox="1"/>
          <p:nvPr/>
        </p:nvSpPr>
        <p:spPr>
          <a:xfrm>
            <a:off x="3055507" y="4056362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Data link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8E7572EC-8FF1-FFDB-7A38-FD513B349FAC}"/>
              </a:ext>
            </a:extLst>
          </p:cNvPr>
          <p:cNvSpPr txBox="1"/>
          <p:nvPr/>
        </p:nvSpPr>
        <p:spPr>
          <a:xfrm>
            <a:off x="1723609" y="4044114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Not in use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0D09BF1B-CA2D-1A18-C599-33FEB5DE453E}"/>
              </a:ext>
            </a:extLst>
          </p:cNvPr>
          <p:cNvSpPr txBox="1"/>
          <p:nvPr/>
        </p:nvSpPr>
        <p:spPr>
          <a:xfrm>
            <a:off x="4745079" y="4004937"/>
            <a:ext cx="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1B81336-4263-25F0-A5DF-5EFD3219C166}"/>
              </a:ext>
            </a:extLst>
          </p:cNvPr>
          <p:cNvSpPr txBox="1"/>
          <p:nvPr/>
        </p:nvSpPr>
        <p:spPr>
          <a:xfrm>
            <a:off x="5241009" y="4010303"/>
            <a:ext cx="627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OUT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AC5C4A0A-6485-AE5D-1726-E5AD00B650F6}"/>
              </a:ext>
            </a:extLst>
          </p:cNvPr>
          <p:cNvCxnSpPr>
            <a:endCxn id="41" idx="0"/>
          </p:cNvCxnSpPr>
          <p:nvPr/>
        </p:nvCxnSpPr>
        <p:spPr>
          <a:xfrm flipV="1">
            <a:off x="2435586" y="3739290"/>
            <a:ext cx="175191" cy="3628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AEE5530C-F13A-C989-CF7F-EAA370C4C972}"/>
              </a:ext>
            </a:extLst>
          </p:cNvPr>
          <p:cNvCxnSpPr>
            <a:cxnSpLocks/>
          </p:cNvCxnSpPr>
          <p:nvPr/>
        </p:nvCxnSpPr>
        <p:spPr>
          <a:xfrm flipH="1" flipV="1">
            <a:off x="3099628" y="3729746"/>
            <a:ext cx="121940" cy="3266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右中かっこ 70">
            <a:extLst>
              <a:ext uri="{FF2B5EF4-FFF2-40B4-BE49-F238E27FC236}">
                <a16:creationId xmlns:a16="http://schemas.microsoft.com/office/drawing/2014/main" id="{AEFD7B3C-0A2C-D54B-8C09-F3DA056B46CB}"/>
              </a:ext>
            </a:extLst>
          </p:cNvPr>
          <p:cNvSpPr/>
          <p:nvPr/>
        </p:nvSpPr>
        <p:spPr>
          <a:xfrm rot="5400000">
            <a:off x="6394807" y="3813474"/>
            <a:ext cx="165972" cy="593725"/>
          </a:xfrm>
          <a:prstGeom prst="rightBrac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C00000"/>
              </a:solidFill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ED9E166-9935-B7F0-C7F0-36C54BE863D0}"/>
              </a:ext>
            </a:extLst>
          </p:cNvPr>
          <p:cNvSpPr txBox="1"/>
          <p:nvPr/>
        </p:nvSpPr>
        <p:spPr>
          <a:xfrm>
            <a:off x="5997575" y="4220489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These power supply connectors are connected. </a:t>
            </a:r>
          </a:p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Recommend to put a cover on unused side for your safety.</a:t>
            </a:r>
            <a:endParaRPr kumimoji="1" lang="ja-JP" altLang="en-US" sz="1200" dirty="0">
              <a:solidFill>
                <a:srgbClr val="C0000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07BBEAAA-02BF-10AB-586C-BEA0C3AE5858}"/>
              </a:ext>
            </a:extLst>
          </p:cNvPr>
          <p:cNvSpPr txBox="1"/>
          <p:nvPr/>
        </p:nvSpPr>
        <p:spPr>
          <a:xfrm>
            <a:off x="3568620" y="4582910"/>
            <a:ext cx="273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IN1: </a:t>
            </a:r>
            <a:r>
              <a:rPr kumimoji="1" lang="en-US" altLang="ja-JP" sz="12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64 </a:t>
            </a:r>
            <a:r>
              <a:rPr kumimoji="1" lang="en-US" altLang="ja-JP" sz="12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en-US" altLang="ja-JP" sz="12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IN2: Trigger (veto) 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579E3C38-DF60-B795-703B-98DE400BAB27}"/>
              </a:ext>
            </a:extLst>
          </p:cNvPr>
          <p:cNvSpPr txBox="1"/>
          <p:nvPr/>
        </p:nvSpPr>
        <p:spPr>
          <a:xfrm>
            <a:off x="3568619" y="5140145"/>
            <a:ext cx="482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OUT1: Heartbeat signal or Trigger out (from LACCP)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OUT2: TCP connection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ED54FEC-0614-90FD-87E4-E7F36FA00343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Clock Hub</a:t>
            </a:r>
            <a:endParaRPr kumimoji="1" lang="ja-JP" altLang="en-US" sz="2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0AD3C516-7DF7-F8AA-2B93-E00A1D3BCF96}"/>
              </a:ext>
            </a:extLst>
          </p:cNvPr>
          <p:cNvSpPr txBox="1"/>
          <p:nvPr/>
        </p:nvSpPr>
        <p:spPr>
          <a:xfrm>
            <a:off x="7573347" y="974273"/>
            <a:ext cx="2468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0-15: Primary (TX)</a:t>
            </a:r>
          </a:p>
          <a:p>
            <a:pPr algn="ctr"/>
            <a:r>
              <a:rPr kumimoji="1" lang="en-US" altLang="ja-JP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16: Secondary (RX)</a:t>
            </a:r>
            <a:endParaRPr kumimoji="1" lang="ja-JP" altLang="en-US" sz="14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9C8D18E-1FC6-418B-2F0E-1F81D0B24F59}"/>
              </a:ext>
            </a:extLst>
          </p:cNvPr>
          <p:cNvSpPr txBox="1"/>
          <p:nvPr/>
        </p:nvSpPr>
        <p:spPr>
          <a:xfrm>
            <a:off x="492940" y="4582909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LED1: PLL locked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LED2: MIKUMARI (16) link 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LED3: Ready for DAQ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LED4: DAQ is running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E49D544-DA7A-0930-3981-0AE021FEB993}"/>
              </a:ext>
            </a:extLst>
          </p:cNvPr>
          <p:cNvSpPr txBox="1"/>
          <p:nvPr/>
        </p:nvSpPr>
        <p:spPr>
          <a:xfrm>
            <a:off x="492940" y="5663454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DIP1: SiTCP IP setting</a:t>
            </a:r>
            <a:endParaRPr kumimoji="1" lang="en-US" altLang="ja-JP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DIP2: Trigger 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DIP3: Not in 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DIP4: Not in Use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01E77BF-3927-586F-6CAA-50EDB429DD42}"/>
              </a:ext>
            </a:extLst>
          </p:cNvPr>
          <p:cNvSpPr txBox="1"/>
          <p:nvPr/>
        </p:nvSpPr>
        <p:spPr>
          <a:xfrm>
            <a:off x="5725636" y="2450392"/>
            <a:ext cx="6204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＊前のバージョンにあった</a:t>
            </a:r>
            <a:r>
              <a:rPr lang="en-US" altLang="ja-JP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MIKUMARI</a:t>
            </a:r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の状態を記録する</a:t>
            </a:r>
            <a:r>
              <a:rPr lang="en-US" altLang="ja-JP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TDC</a:t>
            </a:r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は廃止</a:t>
            </a:r>
            <a:endParaRPr lang="en-US" altLang="ja-JP" sz="16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14792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22DD00-9C61-F5A3-B7C9-315D71D1BD0A}"/>
              </a:ext>
            </a:extLst>
          </p:cNvPr>
          <p:cNvSpPr txBox="1"/>
          <p:nvPr/>
        </p:nvSpPr>
        <p:spPr>
          <a:xfrm>
            <a:off x="7086600" y="251515"/>
            <a:ext cx="343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port numbers</a:t>
            </a:r>
            <a:endParaRPr kumimoji="1" lang="ja-JP" altLang="en-US" sz="16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ED54FEC-0614-90FD-87E4-E7F36FA00343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AMANEQ </a:t>
            </a:r>
            <a:r>
              <a:rPr lang="en-US" altLang="ja-JP" sz="2400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StrLrTdc</a:t>
            </a:r>
            <a:endParaRPr kumimoji="1" lang="ja-JP" altLang="en-US" sz="2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9C8D18E-1FC6-418B-2F0E-1F81D0B24F59}"/>
              </a:ext>
            </a:extLst>
          </p:cNvPr>
          <p:cNvSpPr txBox="1"/>
          <p:nvPr/>
        </p:nvSpPr>
        <p:spPr>
          <a:xfrm>
            <a:off x="10254355" y="4900577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LED1: PLL locked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LED2: MIKUMARI (0) link 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LED3: Ready for DAQ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LED4: DAQ is running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E49D544-DA7A-0930-3981-0AE021FEB993}"/>
              </a:ext>
            </a:extLst>
          </p:cNvPr>
          <p:cNvSpPr txBox="1"/>
          <p:nvPr/>
        </p:nvSpPr>
        <p:spPr>
          <a:xfrm>
            <a:off x="10254355" y="5981122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DIP1: SiTCP IP setting</a:t>
            </a:r>
            <a:endParaRPr kumimoji="1" lang="en-US" altLang="ja-JP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DIP2: Trigger 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DIP3: Stand alone mode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DIP4: Not in Use</a:t>
            </a: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267A0BC3-B54F-CCBD-22B3-4B671EC1EF82}"/>
              </a:ext>
            </a:extLst>
          </p:cNvPr>
          <p:cNvGrpSpPr/>
          <p:nvPr/>
        </p:nvGrpSpPr>
        <p:grpSpPr>
          <a:xfrm>
            <a:off x="2867025" y="1152526"/>
            <a:ext cx="7091363" cy="4436640"/>
            <a:chOff x="2867025" y="1152526"/>
            <a:chExt cx="7091363" cy="4436640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DC8FA7B0-0504-A23B-DD04-CBA773C385BE}"/>
                </a:ext>
              </a:extLst>
            </p:cNvPr>
            <p:cNvSpPr/>
            <p:nvPr/>
          </p:nvSpPr>
          <p:spPr>
            <a:xfrm>
              <a:off x="2867025" y="1152526"/>
              <a:ext cx="7091363" cy="44366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CD9DBD02-3367-AE87-A019-CC1850DD8277}"/>
                </a:ext>
              </a:extLst>
            </p:cNvPr>
            <p:cNvSpPr/>
            <p:nvPr/>
          </p:nvSpPr>
          <p:spPr>
            <a:xfrm>
              <a:off x="6615255" y="1835587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56F71A45-73DF-45BC-8CAA-F2B1FCABC96E}"/>
                </a:ext>
              </a:extLst>
            </p:cNvPr>
            <p:cNvSpPr/>
            <p:nvPr/>
          </p:nvSpPr>
          <p:spPr>
            <a:xfrm>
              <a:off x="5211985" y="1835025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ECCC446D-A412-C6A3-DDAD-7498B5CD06D5}"/>
                </a:ext>
              </a:extLst>
            </p:cNvPr>
            <p:cNvSpPr/>
            <p:nvPr/>
          </p:nvSpPr>
          <p:spPr>
            <a:xfrm>
              <a:off x="4797345" y="1834050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4E427451-DD5E-3961-8ACE-CFC3A4EB14CC}"/>
                </a:ext>
              </a:extLst>
            </p:cNvPr>
            <p:cNvSpPr/>
            <p:nvPr/>
          </p:nvSpPr>
          <p:spPr>
            <a:xfrm>
              <a:off x="3394075" y="1833488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D4D6395A-2D44-9CFE-DE57-1325FF5F429E}"/>
                </a:ext>
              </a:extLst>
            </p:cNvPr>
            <p:cNvSpPr/>
            <p:nvPr/>
          </p:nvSpPr>
          <p:spPr>
            <a:xfrm>
              <a:off x="3232792" y="1761758"/>
              <a:ext cx="1771008" cy="7326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7B736BF3-94B7-AE20-9EE9-E3F7F1D52CE4}"/>
                </a:ext>
              </a:extLst>
            </p:cNvPr>
            <p:cNvSpPr/>
            <p:nvPr/>
          </p:nvSpPr>
          <p:spPr>
            <a:xfrm>
              <a:off x="3164211" y="2056665"/>
              <a:ext cx="5318167" cy="71729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8838B4E0-7736-FFAC-16B9-165BC265DFFE}"/>
                </a:ext>
              </a:extLst>
            </p:cNvPr>
            <p:cNvSpPr/>
            <p:nvPr/>
          </p:nvSpPr>
          <p:spPr>
            <a:xfrm>
              <a:off x="3435594" y="1909396"/>
              <a:ext cx="1410964" cy="14250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A4163BFE-1FEB-3B38-A04B-AE350ED7F3EC}"/>
                </a:ext>
              </a:extLst>
            </p:cNvPr>
            <p:cNvSpPr/>
            <p:nvPr/>
          </p:nvSpPr>
          <p:spPr>
            <a:xfrm>
              <a:off x="5253504" y="1909396"/>
              <a:ext cx="1410964" cy="14250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230D1283-CACC-81CD-7D9E-545A6F84AA43}"/>
                </a:ext>
              </a:extLst>
            </p:cNvPr>
            <p:cNvSpPr/>
            <p:nvPr/>
          </p:nvSpPr>
          <p:spPr>
            <a:xfrm>
              <a:off x="7097389" y="1774031"/>
              <a:ext cx="1335776" cy="59456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C7848301-D486-FF1A-FB55-64B8481B0A36}"/>
                </a:ext>
              </a:extLst>
            </p:cNvPr>
            <p:cNvSpPr/>
            <p:nvPr/>
          </p:nvSpPr>
          <p:spPr>
            <a:xfrm>
              <a:off x="7530235" y="1479403"/>
              <a:ext cx="423882" cy="29224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182E6F9C-5F23-31EC-6A67-6060547B0C13}"/>
                </a:ext>
              </a:extLst>
            </p:cNvPr>
            <p:cNvSpPr/>
            <p:nvPr/>
          </p:nvSpPr>
          <p:spPr>
            <a:xfrm>
              <a:off x="7226300" y="1833488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1EF7F3F9-FF02-6076-8D7E-909958414AAE}"/>
                </a:ext>
              </a:extLst>
            </p:cNvPr>
            <p:cNvSpPr/>
            <p:nvPr/>
          </p:nvSpPr>
          <p:spPr>
            <a:xfrm>
              <a:off x="8216900" y="1833488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F1CDC73B-B040-84C4-EC29-D4D5A51FB5FE}"/>
                </a:ext>
              </a:extLst>
            </p:cNvPr>
            <p:cNvSpPr txBox="1"/>
            <p:nvPr/>
          </p:nvSpPr>
          <p:spPr>
            <a:xfrm>
              <a:off x="7536839" y="1497800"/>
              <a:ext cx="39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b="1" dirty="0">
                  <a:solidFill>
                    <a:schemeClr val="accent2">
                      <a:lumMod val="75000"/>
                    </a:schemeClr>
                  </a:solidFill>
                </a:rPr>
                <a:t>0</a:t>
              </a:r>
              <a:endParaRPr kumimoji="1" lang="ja-JP" altLang="en-US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89C81654-0973-30FB-4AC8-056599B4BBC7}"/>
                </a:ext>
              </a:extLst>
            </p:cNvPr>
            <p:cNvSpPr/>
            <p:nvPr/>
          </p:nvSpPr>
          <p:spPr>
            <a:xfrm>
              <a:off x="3164211" y="3757800"/>
              <a:ext cx="5318167" cy="71729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D9B63EC7-F0BA-FC44-3539-1CC980801A2B}"/>
                </a:ext>
              </a:extLst>
            </p:cNvPr>
            <p:cNvSpPr txBox="1"/>
            <p:nvPr/>
          </p:nvSpPr>
          <p:spPr>
            <a:xfrm>
              <a:off x="5124707" y="2197683"/>
              <a:ext cx="15515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TDC 0-31 </a:t>
              </a:r>
              <a:r>
                <a:rPr kumimoji="1" lang="en-US" altLang="ja-JP" sz="1400" dirty="0" err="1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ch</a:t>
              </a:r>
              <a:endParaRPr kumimoji="1" lang="ja-JP" altLang="en-US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08911415-2509-5B1C-3E99-56AF88BA1CE9}"/>
                </a:ext>
              </a:extLst>
            </p:cNvPr>
            <p:cNvSpPr txBox="1"/>
            <p:nvPr/>
          </p:nvSpPr>
          <p:spPr>
            <a:xfrm>
              <a:off x="3295053" y="2197683"/>
              <a:ext cx="15515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TDC 32-63 </a:t>
              </a:r>
              <a:r>
                <a:rPr kumimoji="1" lang="en-US" altLang="ja-JP" sz="1400" dirty="0" err="1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ch</a:t>
              </a:r>
              <a:endParaRPr kumimoji="1" lang="ja-JP" altLang="en-US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97CD6877-2474-646F-1D59-E471EBDC95B9}"/>
                </a:ext>
              </a:extLst>
            </p:cNvPr>
            <p:cNvSpPr/>
            <p:nvPr/>
          </p:nvSpPr>
          <p:spPr>
            <a:xfrm>
              <a:off x="3664311" y="3462199"/>
              <a:ext cx="423882" cy="29224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FB818A7E-E9CE-8B64-AE68-AA37B5253D83}"/>
                </a:ext>
              </a:extLst>
            </p:cNvPr>
            <p:cNvSpPr/>
            <p:nvPr/>
          </p:nvSpPr>
          <p:spPr>
            <a:xfrm>
              <a:off x="4133184" y="3459817"/>
              <a:ext cx="423882" cy="29224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B4A5B496-319E-803A-38E1-6BB30EE4FBBA}"/>
                </a:ext>
              </a:extLst>
            </p:cNvPr>
            <p:cNvSpPr/>
            <p:nvPr/>
          </p:nvSpPr>
          <p:spPr>
            <a:xfrm>
              <a:off x="6326459" y="3356937"/>
              <a:ext cx="156256" cy="39799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701BDF42-61B8-2903-69DF-48E4D97196A4}"/>
                </a:ext>
              </a:extLst>
            </p:cNvPr>
            <p:cNvSpPr/>
            <p:nvPr/>
          </p:nvSpPr>
          <p:spPr>
            <a:xfrm>
              <a:off x="6527410" y="3356937"/>
              <a:ext cx="156256" cy="39799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A680E96D-0426-EFBC-3535-C090FE16EB40}"/>
                </a:ext>
              </a:extLst>
            </p:cNvPr>
            <p:cNvSpPr/>
            <p:nvPr/>
          </p:nvSpPr>
          <p:spPr>
            <a:xfrm>
              <a:off x="6746210" y="3461722"/>
              <a:ext cx="423882" cy="29224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1FEB4D77-F337-E93C-A6EC-D73CC5CF18C0}"/>
                </a:ext>
              </a:extLst>
            </p:cNvPr>
            <p:cNvSpPr/>
            <p:nvPr/>
          </p:nvSpPr>
          <p:spPr>
            <a:xfrm>
              <a:off x="7393941" y="3567906"/>
              <a:ext cx="182263" cy="183681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D8EA857A-29C5-4BA9-2CDC-4F002F531776}"/>
                </a:ext>
              </a:extLst>
            </p:cNvPr>
            <p:cNvSpPr/>
            <p:nvPr/>
          </p:nvSpPr>
          <p:spPr>
            <a:xfrm>
              <a:off x="7651044" y="3567839"/>
              <a:ext cx="352337" cy="183681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E092A99C-69C7-DFAE-677D-230891D63ADF}"/>
                </a:ext>
              </a:extLst>
            </p:cNvPr>
            <p:cNvSpPr/>
            <p:nvPr/>
          </p:nvSpPr>
          <p:spPr>
            <a:xfrm>
              <a:off x="4651477" y="3656227"/>
              <a:ext cx="423882" cy="98433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ACF70052-36CA-0B2F-3ADF-A86AB1D37CB7}"/>
                </a:ext>
              </a:extLst>
            </p:cNvPr>
            <p:cNvSpPr txBox="1"/>
            <p:nvPr/>
          </p:nvSpPr>
          <p:spPr>
            <a:xfrm>
              <a:off x="6762065" y="3485887"/>
              <a:ext cx="39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b="1" dirty="0">
                  <a:solidFill>
                    <a:schemeClr val="accent2">
                      <a:lumMod val="75000"/>
                    </a:schemeClr>
                  </a:solidFill>
                </a:rPr>
                <a:t>0</a:t>
              </a:r>
              <a:endParaRPr kumimoji="1" lang="ja-JP" altLang="en-US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87D90333-2492-3609-0B2F-2EC4306113ED}"/>
                </a:ext>
              </a:extLst>
            </p:cNvPr>
            <p:cNvSpPr txBox="1"/>
            <p:nvPr/>
          </p:nvSpPr>
          <p:spPr>
            <a:xfrm>
              <a:off x="7879991" y="1451493"/>
              <a:ext cx="12047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*GN-2006-1</a:t>
              </a:r>
              <a:endParaRPr kumimoji="1" lang="ja-JP" altLang="en-US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0308D54A-E1C6-619F-2780-2015E5E1BDE3}"/>
                </a:ext>
              </a:extLst>
            </p:cNvPr>
            <p:cNvSpPr txBox="1"/>
            <p:nvPr/>
          </p:nvSpPr>
          <p:spPr>
            <a:xfrm>
              <a:off x="6746210" y="3138905"/>
              <a:ext cx="12047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*GN-2006-4</a:t>
              </a:r>
              <a:endParaRPr kumimoji="1" lang="ja-JP" altLang="en-US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53" name="楕円 52">
              <a:extLst>
                <a:ext uri="{FF2B5EF4-FFF2-40B4-BE49-F238E27FC236}">
                  <a16:creationId xmlns:a16="http://schemas.microsoft.com/office/drawing/2014/main" id="{EF111DCE-A1CB-B7B5-432B-9CCFA9D0E457}"/>
                </a:ext>
              </a:extLst>
            </p:cNvPr>
            <p:cNvSpPr/>
            <p:nvPr/>
          </p:nvSpPr>
          <p:spPr>
            <a:xfrm>
              <a:off x="6326459" y="3382563"/>
              <a:ext cx="156256" cy="1519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楕円 53">
              <a:extLst>
                <a:ext uri="{FF2B5EF4-FFF2-40B4-BE49-F238E27FC236}">
                  <a16:creationId xmlns:a16="http://schemas.microsoft.com/office/drawing/2014/main" id="{75134F21-690D-ADBF-23EE-A47C7970D5F7}"/>
                </a:ext>
              </a:extLst>
            </p:cNvPr>
            <p:cNvSpPr/>
            <p:nvPr/>
          </p:nvSpPr>
          <p:spPr>
            <a:xfrm>
              <a:off x="6325891" y="3563807"/>
              <a:ext cx="156256" cy="1519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楕円 55">
              <a:extLst>
                <a:ext uri="{FF2B5EF4-FFF2-40B4-BE49-F238E27FC236}">
                  <a16:creationId xmlns:a16="http://schemas.microsoft.com/office/drawing/2014/main" id="{7589B501-E072-F1BF-1776-545727F2BCCB}"/>
                </a:ext>
              </a:extLst>
            </p:cNvPr>
            <p:cNvSpPr/>
            <p:nvPr/>
          </p:nvSpPr>
          <p:spPr>
            <a:xfrm>
              <a:off x="6529270" y="3382563"/>
              <a:ext cx="156256" cy="1519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楕円 56">
              <a:extLst>
                <a:ext uri="{FF2B5EF4-FFF2-40B4-BE49-F238E27FC236}">
                  <a16:creationId xmlns:a16="http://schemas.microsoft.com/office/drawing/2014/main" id="{342BC80B-5B3D-F9A0-24CC-A4F563F97C6A}"/>
                </a:ext>
              </a:extLst>
            </p:cNvPr>
            <p:cNvSpPr/>
            <p:nvPr/>
          </p:nvSpPr>
          <p:spPr>
            <a:xfrm>
              <a:off x="6528702" y="3563807"/>
              <a:ext cx="156256" cy="1519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楕円 57">
              <a:extLst>
                <a:ext uri="{FF2B5EF4-FFF2-40B4-BE49-F238E27FC236}">
                  <a16:creationId xmlns:a16="http://schemas.microsoft.com/office/drawing/2014/main" id="{B735D2A4-3D63-1F59-2C34-152AF8F6F6BB}"/>
                </a:ext>
              </a:extLst>
            </p:cNvPr>
            <p:cNvSpPr/>
            <p:nvPr/>
          </p:nvSpPr>
          <p:spPr>
            <a:xfrm>
              <a:off x="7406944" y="3580259"/>
              <a:ext cx="156256" cy="1519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5906D87D-B6B1-FCA7-1FEA-D9857D4D2448}"/>
                </a:ext>
              </a:extLst>
            </p:cNvPr>
            <p:cNvSpPr txBox="1"/>
            <p:nvPr/>
          </p:nvSpPr>
          <p:spPr>
            <a:xfrm>
              <a:off x="4093323" y="3208280"/>
              <a:ext cx="5916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SFP1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C4F96780-FA11-5508-0F08-AC3B8084A3FD}"/>
                </a:ext>
              </a:extLst>
            </p:cNvPr>
            <p:cNvSpPr txBox="1"/>
            <p:nvPr/>
          </p:nvSpPr>
          <p:spPr>
            <a:xfrm>
              <a:off x="3580431" y="3202544"/>
              <a:ext cx="5916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SFP2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CCC06CE2-81A5-A9B1-36A7-2C120574AE92}"/>
                </a:ext>
              </a:extLst>
            </p:cNvPr>
            <p:cNvSpPr txBox="1"/>
            <p:nvPr/>
          </p:nvSpPr>
          <p:spPr>
            <a:xfrm>
              <a:off x="4284232" y="3923012"/>
              <a:ext cx="981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Data link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8E7572EC-8FF1-FFDB-7A38-FD513B349FAC}"/>
                </a:ext>
              </a:extLst>
            </p:cNvPr>
            <p:cNvSpPr txBox="1"/>
            <p:nvPr/>
          </p:nvSpPr>
          <p:spPr>
            <a:xfrm>
              <a:off x="2952334" y="3910764"/>
              <a:ext cx="981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Not in use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0D09BF1B-CA2D-1A18-C599-33FEB5DE453E}"/>
                </a:ext>
              </a:extLst>
            </p:cNvPr>
            <p:cNvSpPr txBox="1"/>
            <p:nvPr/>
          </p:nvSpPr>
          <p:spPr>
            <a:xfrm>
              <a:off x="5973804" y="3871587"/>
              <a:ext cx="565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</a:t>
              </a:r>
            </a:p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IN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21B81336-4263-25F0-A5DF-5EFD3219C166}"/>
                </a:ext>
              </a:extLst>
            </p:cNvPr>
            <p:cNvSpPr txBox="1"/>
            <p:nvPr/>
          </p:nvSpPr>
          <p:spPr>
            <a:xfrm>
              <a:off x="6469734" y="3876953"/>
              <a:ext cx="6276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</a:t>
              </a:r>
            </a:p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OUT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AC5C4A0A-6485-AE5D-1726-E5AD00B650F6}"/>
                </a:ext>
              </a:extLst>
            </p:cNvPr>
            <p:cNvCxnSpPr>
              <a:endCxn id="41" idx="0"/>
            </p:cNvCxnSpPr>
            <p:nvPr/>
          </p:nvCxnSpPr>
          <p:spPr>
            <a:xfrm flipV="1">
              <a:off x="3664311" y="3605940"/>
              <a:ext cx="175191" cy="36281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AEE5530C-F13A-C989-CF7F-EAA370C4C9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28353" y="3596396"/>
              <a:ext cx="121940" cy="3266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右中かっこ 70">
              <a:extLst>
                <a:ext uri="{FF2B5EF4-FFF2-40B4-BE49-F238E27FC236}">
                  <a16:creationId xmlns:a16="http://schemas.microsoft.com/office/drawing/2014/main" id="{AEFD7B3C-0A2C-D54B-8C09-F3DA056B46CB}"/>
                </a:ext>
              </a:extLst>
            </p:cNvPr>
            <p:cNvSpPr/>
            <p:nvPr/>
          </p:nvSpPr>
          <p:spPr>
            <a:xfrm rot="5400000">
              <a:off x="7623532" y="3680124"/>
              <a:ext cx="165972" cy="593725"/>
            </a:xfrm>
            <a:prstGeom prst="rightBrac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C00000"/>
                </a:solidFill>
              </a:endParaRPr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5ED9E166-9935-B7F0-C7F0-36C54BE863D0}"/>
                </a:ext>
              </a:extLst>
            </p:cNvPr>
            <p:cNvSpPr txBox="1"/>
            <p:nvPr/>
          </p:nvSpPr>
          <p:spPr>
            <a:xfrm>
              <a:off x="7226300" y="4087139"/>
              <a:ext cx="2732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solidFill>
                    <a:srgbClr val="C0000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These power supply connectors are connected. </a:t>
              </a:r>
            </a:p>
            <a:p>
              <a:pPr algn="ctr"/>
              <a:r>
                <a:rPr kumimoji="1" lang="en-US" altLang="ja-JP" sz="1200" dirty="0">
                  <a:solidFill>
                    <a:srgbClr val="C0000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Recommend to put a cover on unused side for your safety.</a:t>
              </a:r>
              <a:endParaRPr kumimoji="1" lang="ja-JP" altLang="en-US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07BBEAAA-02BF-10AB-586C-BEA0C3AE5858}"/>
                </a:ext>
              </a:extLst>
            </p:cNvPr>
            <p:cNvSpPr txBox="1"/>
            <p:nvPr/>
          </p:nvSpPr>
          <p:spPr>
            <a:xfrm>
              <a:off x="4797345" y="4449560"/>
              <a:ext cx="27320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 IN1: </a:t>
              </a:r>
              <a:r>
                <a:rPr kumimoji="1" lang="en-US" altLang="ja-JP" sz="12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TDC 128 </a:t>
              </a:r>
              <a:r>
                <a:rPr kumimoji="1" lang="en-US" altLang="ja-JP" sz="1200" dirty="0" err="1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ch</a:t>
              </a:r>
              <a:endParaRPr kumimoji="1" lang="en-US" altLang="ja-JP" sz="12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 IN2: Trigger</a:t>
              </a:r>
              <a:r>
                <a:rPr lang="ja-JP" altLang="en-US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 </a:t>
              </a:r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in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579E3C38-DF60-B795-703B-98DE400BAB27}"/>
                </a:ext>
              </a:extLst>
            </p:cNvPr>
            <p:cNvSpPr txBox="1"/>
            <p:nvPr/>
          </p:nvSpPr>
          <p:spPr>
            <a:xfrm>
              <a:off x="4797344" y="5006795"/>
              <a:ext cx="48229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 OUT1: Heartbeat signal or Trigger out (from LACCP)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 OUT2: TCP connection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0AD3C516-7DF7-F8AA-2B93-E00A1D3BCF96}"/>
                </a:ext>
              </a:extLst>
            </p:cNvPr>
            <p:cNvSpPr txBox="1"/>
            <p:nvPr/>
          </p:nvSpPr>
          <p:spPr>
            <a:xfrm>
              <a:off x="7011904" y="2335883"/>
              <a:ext cx="246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0: Secondary (RX)</a:t>
              </a:r>
              <a:endParaRPr kumimoji="1" lang="ja-JP" altLang="en-US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B6396E3F-4833-FE70-4AC9-FDB35C4FA1B9}"/>
                </a:ext>
              </a:extLst>
            </p:cNvPr>
            <p:cNvSpPr/>
            <p:nvPr/>
          </p:nvSpPr>
          <p:spPr>
            <a:xfrm>
              <a:off x="5047002" y="1760870"/>
              <a:ext cx="1771008" cy="7326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A6A85B52-486F-E704-C22C-7339830C04A2}"/>
                </a:ext>
              </a:extLst>
            </p:cNvPr>
            <p:cNvSpPr/>
            <p:nvPr/>
          </p:nvSpPr>
          <p:spPr>
            <a:xfrm>
              <a:off x="3435594" y="1614096"/>
              <a:ext cx="1410964" cy="14250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C0CB2C4E-3725-1D0B-3987-08D200D399A8}"/>
                </a:ext>
              </a:extLst>
            </p:cNvPr>
            <p:cNvSpPr/>
            <p:nvPr/>
          </p:nvSpPr>
          <p:spPr>
            <a:xfrm>
              <a:off x="5253504" y="1614096"/>
              <a:ext cx="1410964" cy="14250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87A6E668-F044-BB25-51A6-5D5A12917365}"/>
                </a:ext>
              </a:extLst>
            </p:cNvPr>
            <p:cNvSpPr txBox="1"/>
            <p:nvPr/>
          </p:nvSpPr>
          <p:spPr>
            <a:xfrm>
              <a:off x="5112963" y="1268834"/>
              <a:ext cx="15515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TDC 64-95 </a:t>
              </a:r>
              <a:r>
                <a:rPr kumimoji="1" lang="en-US" altLang="ja-JP" sz="1400" dirty="0" err="1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ch</a:t>
              </a:r>
              <a:endParaRPr kumimoji="1" lang="ja-JP" altLang="en-US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B9528405-AEDB-F304-2257-8FAFC3B43C77}"/>
                </a:ext>
              </a:extLst>
            </p:cNvPr>
            <p:cNvSpPr txBox="1"/>
            <p:nvPr/>
          </p:nvSpPr>
          <p:spPr>
            <a:xfrm>
              <a:off x="3290433" y="1244762"/>
              <a:ext cx="16689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TDC 96-127 </a:t>
              </a:r>
              <a:r>
                <a:rPr kumimoji="1" lang="en-US" altLang="ja-JP" sz="1400" dirty="0" err="1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ch</a:t>
              </a:r>
              <a:endParaRPr kumimoji="1" lang="ja-JP" altLang="en-US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601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EB3511D-4BD1-6848-58EC-42F1181E35FB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今回の運用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D9619E3-7719-2D30-801D-EDD25750B5EA}"/>
              </a:ext>
            </a:extLst>
          </p:cNvPr>
          <p:cNvSpPr txBox="1"/>
          <p:nvPr/>
        </p:nvSpPr>
        <p:spPr>
          <a:xfrm>
            <a:off x="1295400" y="1571625"/>
            <a:ext cx="83248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MikuClockPrim</a:t>
            </a:r>
            <a:r>
              <a:rPr kumimoji="1"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, </a:t>
            </a:r>
            <a:r>
              <a:rPr lang="en-US" altLang="ja-JP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MikuClockHub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Paring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を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OFF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。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Trailing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 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data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が返ってくる。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AMANEQ </a:t>
            </a:r>
            <a:r>
              <a:rPr lang="en-US" altLang="ja-JP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StrLrTdc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, CIRASAME </a:t>
            </a:r>
            <a:r>
              <a:rPr lang="en-US" altLang="ja-JP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StrTdc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Paring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を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ON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。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TOT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が入った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leading data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だけ返ってくる。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2126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1C469A5-98CC-6F6D-3589-0DE69DFB0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563" y="728803"/>
            <a:ext cx="2829320" cy="321989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C237F36-E2F9-4091-9251-C3676FA5CF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5" t="49103" r="24351" b="12307"/>
          <a:stretch/>
        </p:blipFill>
        <p:spPr>
          <a:xfrm>
            <a:off x="5609492" y="1576954"/>
            <a:ext cx="4317023" cy="174653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50DA0CF-50F3-DE94-8AEF-756813F94280}"/>
              </a:ext>
            </a:extLst>
          </p:cNvPr>
          <p:cNvSpPr txBox="1"/>
          <p:nvPr/>
        </p:nvSpPr>
        <p:spPr>
          <a:xfrm>
            <a:off x="8959361" y="2584939"/>
            <a:ext cx="29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0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E3F3804-EED0-39E1-B4DA-572D5686326C}"/>
              </a:ext>
            </a:extLst>
          </p:cNvPr>
          <p:cNvSpPr txBox="1"/>
          <p:nvPr/>
        </p:nvSpPr>
        <p:spPr>
          <a:xfrm>
            <a:off x="8941776" y="2918962"/>
            <a:ext cx="29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1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3BFABD-C6C5-1AF7-6B15-2ECC74390CCA}"/>
              </a:ext>
            </a:extLst>
          </p:cNvPr>
          <p:cNvSpPr txBox="1"/>
          <p:nvPr/>
        </p:nvSpPr>
        <p:spPr>
          <a:xfrm>
            <a:off x="8590081" y="2593731"/>
            <a:ext cx="29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solidFill>
                  <a:schemeClr val="bg1"/>
                </a:solidFill>
              </a:rPr>
              <a:t>2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E126DFC-8BF2-D313-2F80-BEF964F2E5DF}"/>
              </a:ext>
            </a:extLst>
          </p:cNvPr>
          <p:cNvSpPr txBox="1"/>
          <p:nvPr/>
        </p:nvSpPr>
        <p:spPr>
          <a:xfrm>
            <a:off x="6233737" y="2918962"/>
            <a:ext cx="454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15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95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56141932-6402-9805-E1D2-4984D945D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36" t="25128" r="33293" b="26538"/>
          <a:stretch/>
        </p:blipFill>
        <p:spPr>
          <a:xfrm>
            <a:off x="3393830" y="1723292"/>
            <a:ext cx="473905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73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正方形/長方形 262">
            <a:extLst>
              <a:ext uri="{FF2B5EF4-FFF2-40B4-BE49-F238E27FC236}">
                <a16:creationId xmlns:a16="http://schemas.microsoft.com/office/drawing/2014/main" id="{5838D2AB-8A45-A428-F221-7A3834E1D3CC}"/>
              </a:ext>
            </a:extLst>
          </p:cNvPr>
          <p:cNvSpPr/>
          <p:nvPr/>
        </p:nvSpPr>
        <p:spPr>
          <a:xfrm>
            <a:off x="6096000" y="91440"/>
            <a:ext cx="5994400" cy="65875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748FBED-8E9C-4BFD-A271-1F4302BCAE1F}"/>
              </a:ext>
            </a:extLst>
          </p:cNvPr>
          <p:cNvSpPr/>
          <p:nvPr/>
        </p:nvSpPr>
        <p:spPr>
          <a:xfrm>
            <a:off x="6339798" y="178986"/>
            <a:ext cx="5401076" cy="637421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F3EDF3E-80AD-BCA5-0006-56B6D2F982EB}"/>
              </a:ext>
            </a:extLst>
          </p:cNvPr>
          <p:cNvSpPr/>
          <p:nvPr/>
        </p:nvSpPr>
        <p:spPr>
          <a:xfrm>
            <a:off x="7502672" y="1869194"/>
            <a:ext cx="1046953" cy="1839649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3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FPGA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EF751593-7CD3-82F4-AD1C-F5C3C2551B95}"/>
              </a:ext>
            </a:extLst>
          </p:cNvPr>
          <p:cNvCxnSpPr>
            <a:cxnSpLocks/>
            <a:stCxn id="7" idx="3"/>
          </p:cNvCxnSpPr>
          <p:nvPr/>
        </p:nvCxnSpPr>
        <p:spPr>
          <a:xfrm flipH="1">
            <a:off x="8549621" y="2738053"/>
            <a:ext cx="749579" cy="0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EE819A34-AD40-CAC2-5CA3-E5F3C9A64675}"/>
              </a:ext>
            </a:extLst>
          </p:cNvPr>
          <p:cNvCxnSpPr>
            <a:cxnSpLocks/>
            <a:stCxn id="9" idx="3"/>
          </p:cNvCxnSpPr>
          <p:nvPr/>
        </p:nvCxnSpPr>
        <p:spPr>
          <a:xfrm flipH="1">
            <a:off x="8997950" y="5127629"/>
            <a:ext cx="30125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D4A375FB-1EC0-CB61-62A4-9C80366BABD7}"/>
              </a:ext>
            </a:extLst>
          </p:cNvPr>
          <p:cNvSpPr/>
          <p:nvPr/>
        </p:nvSpPr>
        <p:spPr>
          <a:xfrm>
            <a:off x="9188732" y="4684113"/>
            <a:ext cx="2805569" cy="1712137"/>
          </a:xfrm>
          <a:prstGeom prst="rect">
            <a:avLst/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641A58A-80E9-E43F-1262-B9939477FD39}"/>
              </a:ext>
            </a:extLst>
          </p:cNvPr>
          <p:cNvSpPr/>
          <p:nvPr/>
        </p:nvSpPr>
        <p:spPr>
          <a:xfrm>
            <a:off x="6249156" y="5491219"/>
            <a:ext cx="414138" cy="19444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角丸四角形 74">
            <a:extLst>
              <a:ext uri="{FF2B5EF4-FFF2-40B4-BE49-F238E27FC236}">
                <a16:creationId xmlns:a16="http://schemas.microsoft.com/office/drawing/2014/main" id="{EB9F55BA-866D-5824-36BA-AD95851B51F9}"/>
              </a:ext>
            </a:extLst>
          </p:cNvPr>
          <p:cNvSpPr/>
          <p:nvPr/>
        </p:nvSpPr>
        <p:spPr>
          <a:xfrm>
            <a:off x="7280628" y="5655382"/>
            <a:ext cx="676557" cy="681553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Power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supply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5EDBC5E6-EE48-2C07-18BD-5E977E8ADD36}"/>
              </a:ext>
            </a:extLst>
          </p:cNvPr>
          <p:cNvCxnSpPr>
            <a:cxnSpLocks/>
          </p:cNvCxnSpPr>
          <p:nvPr/>
        </p:nvCxnSpPr>
        <p:spPr>
          <a:xfrm flipH="1">
            <a:off x="6552820" y="6065352"/>
            <a:ext cx="7278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8F596FEB-98BB-41CE-1FBB-7FE63A954589}"/>
              </a:ext>
            </a:extLst>
          </p:cNvPr>
          <p:cNvCxnSpPr>
            <a:cxnSpLocks/>
          </p:cNvCxnSpPr>
          <p:nvPr/>
        </p:nvCxnSpPr>
        <p:spPr>
          <a:xfrm flipV="1">
            <a:off x="8829239" y="3592144"/>
            <a:ext cx="0" cy="2002432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90F8AABE-A3C6-A079-5662-26FD5DE8C063}"/>
              </a:ext>
            </a:extLst>
          </p:cNvPr>
          <p:cNvSpPr/>
          <p:nvPr/>
        </p:nvSpPr>
        <p:spPr>
          <a:xfrm>
            <a:off x="6139184" y="668753"/>
            <a:ext cx="1053623" cy="37939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SFP1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A2C79460-1021-B565-4D69-7382CF00D2A6}"/>
              </a:ext>
            </a:extLst>
          </p:cNvPr>
          <p:cNvSpPr txBox="1"/>
          <p:nvPr/>
        </p:nvSpPr>
        <p:spPr>
          <a:xfrm>
            <a:off x="7657886" y="3791394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7B2C8F27-B504-C227-336A-6D35763866A3}"/>
              </a:ext>
            </a:extLst>
          </p:cNvPr>
          <p:cNvSpPr txBox="1"/>
          <p:nvPr/>
        </p:nvSpPr>
        <p:spPr>
          <a:xfrm>
            <a:off x="10015464" y="4035435"/>
            <a:ext cx="1358832" cy="30176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i="1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Mezzanine card</a:t>
            </a:r>
            <a:endParaRPr kumimoji="1" lang="ja-JP" altLang="en-US" sz="1400" i="1" dirty="0">
              <a:solidFill>
                <a:srgbClr val="C00000"/>
              </a:solidFill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40A36A0-B2A5-AF9E-E1DE-FC494E6F2BFA}"/>
              </a:ext>
            </a:extLst>
          </p:cNvPr>
          <p:cNvSpPr/>
          <p:nvPr/>
        </p:nvSpPr>
        <p:spPr>
          <a:xfrm flipH="1">
            <a:off x="9299200" y="2401848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02BD48E-0A35-7BBF-135F-62B205F19457}"/>
              </a:ext>
            </a:extLst>
          </p:cNvPr>
          <p:cNvSpPr/>
          <p:nvPr/>
        </p:nvSpPr>
        <p:spPr>
          <a:xfrm flipH="1">
            <a:off x="9299200" y="3270378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A91F9BD-FB01-AFC2-E31D-263FA27B7675}"/>
              </a:ext>
            </a:extLst>
          </p:cNvPr>
          <p:cNvSpPr/>
          <p:nvPr/>
        </p:nvSpPr>
        <p:spPr>
          <a:xfrm flipH="1">
            <a:off x="9299200" y="4791424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2150F02-3FEC-5479-95E6-384DA845312B}"/>
              </a:ext>
            </a:extLst>
          </p:cNvPr>
          <p:cNvSpPr/>
          <p:nvPr/>
        </p:nvSpPr>
        <p:spPr>
          <a:xfrm flipH="1">
            <a:off x="9299200" y="5659954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B1B7690-1B5C-D5D0-C421-ABA56AEB9A73}"/>
              </a:ext>
            </a:extLst>
          </p:cNvPr>
          <p:cNvSpPr/>
          <p:nvPr/>
        </p:nvSpPr>
        <p:spPr>
          <a:xfrm flipH="1">
            <a:off x="10301898" y="3074258"/>
            <a:ext cx="791611" cy="270832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5EAB355-3F9F-9250-35DE-A63E6A188190}"/>
              </a:ext>
            </a:extLst>
          </p:cNvPr>
          <p:cNvCxnSpPr/>
          <p:nvPr/>
        </p:nvCxnSpPr>
        <p:spPr>
          <a:xfrm flipH="1" flipV="1">
            <a:off x="11119904" y="3195662"/>
            <a:ext cx="432744" cy="3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89E250E-B343-FF55-42FB-3956267559CF}"/>
              </a:ext>
            </a:extLst>
          </p:cNvPr>
          <p:cNvCxnSpPr>
            <a:cxnSpLocks/>
          </p:cNvCxnSpPr>
          <p:nvPr/>
        </p:nvCxnSpPr>
        <p:spPr>
          <a:xfrm flipH="1">
            <a:off x="8549621" y="3195665"/>
            <a:ext cx="1752278" cy="0"/>
          </a:xfrm>
          <a:prstGeom prst="line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5F84E91B-5439-69AF-7CC1-9C1836EA65E8}"/>
              </a:ext>
            </a:extLst>
          </p:cNvPr>
          <p:cNvCxnSpPr>
            <a:cxnSpLocks/>
          </p:cNvCxnSpPr>
          <p:nvPr/>
        </p:nvCxnSpPr>
        <p:spPr>
          <a:xfrm flipH="1">
            <a:off x="8829239" y="5594576"/>
            <a:ext cx="14726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78E9169C-F358-5FEF-0B42-FC6A685103CE}"/>
              </a:ext>
            </a:extLst>
          </p:cNvPr>
          <p:cNvSpPr/>
          <p:nvPr/>
        </p:nvSpPr>
        <p:spPr>
          <a:xfrm flipH="1">
            <a:off x="10312460" y="5463834"/>
            <a:ext cx="791611" cy="270832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78" name="片側の 2 つの角を切り取った四角形 148">
            <a:extLst>
              <a:ext uri="{FF2B5EF4-FFF2-40B4-BE49-F238E27FC236}">
                <a16:creationId xmlns:a16="http://schemas.microsoft.com/office/drawing/2014/main" id="{6490CB6A-CADE-D56B-927F-E134D5C704DE}"/>
              </a:ext>
            </a:extLst>
          </p:cNvPr>
          <p:cNvSpPr/>
          <p:nvPr/>
        </p:nvSpPr>
        <p:spPr>
          <a:xfrm rot="16200000" flipH="1">
            <a:off x="11012174" y="5429149"/>
            <a:ext cx="1344823" cy="253317"/>
          </a:xfrm>
          <a:prstGeom prst="snip2SameRect">
            <a:avLst>
              <a:gd name="adj1" fmla="val 39394"/>
              <a:gd name="adj2" fmla="val 0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B4C19741-C5D4-9D04-BC25-0D8B140330D7}"/>
              </a:ext>
            </a:extLst>
          </p:cNvPr>
          <p:cNvSpPr txBox="1"/>
          <p:nvPr/>
        </p:nvSpPr>
        <p:spPr>
          <a:xfrm flipH="1">
            <a:off x="9920749" y="3332832"/>
            <a:ext cx="1568710" cy="45265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Differential signal to LVCMOS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0" name="片側の 2 つの角を切り取った四角形 147">
            <a:extLst>
              <a:ext uri="{FF2B5EF4-FFF2-40B4-BE49-F238E27FC236}">
                <a16:creationId xmlns:a16="http://schemas.microsoft.com/office/drawing/2014/main" id="{B60C12AB-2BB9-445B-A85C-5394344B0FE0}"/>
              </a:ext>
            </a:extLst>
          </p:cNvPr>
          <p:cNvSpPr/>
          <p:nvPr/>
        </p:nvSpPr>
        <p:spPr>
          <a:xfrm rot="16200000" flipH="1">
            <a:off x="11012174" y="3039573"/>
            <a:ext cx="1344823" cy="253317"/>
          </a:xfrm>
          <a:prstGeom prst="snip2SameRect">
            <a:avLst>
              <a:gd name="adj1" fmla="val 39394"/>
              <a:gd name="adj2" fmla="val 0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BE9FAB4A-BE60-0B09-E781-13FDFA0FAB76}"/>
              </a:ext>
            </a:extLst>
          </p:cNvPr>
          <p:cNvCxnSpPr>
            <a:cxnSpLocks/>
          </p:cNvCxnSpPr>
          <p:nvPr/>
        </p:nvCxnSpPr>
        <p:spPr>
          <a:xfrm flipH="1">
            <a:off x="11104074" y="5594576"/>
            <a:ext cx="473942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BE63D3AD-011B-182A-F243-F6B02F3E8880}"/>
              </a:ext>
            </a:extLst>
          </p:cNvPr>
          <p:cNvSpPr txBox="1"/>
          <p:nvPr/>
        </p:nvSpPr>
        <p:spPr>
          <a:xfrm flipH="1">
            <a:off x="9842301" y="4655592"/>
            <a:ext cx="1899593" cy="45265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 differential signal input</a:t>
            </a: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9F886A24-9825-365E-252D-78E3154E883E}"/>
              </a:ext>
            </a:extLst>
          </p:cNvPr>
          <p:cNvSpPr txBox="1"/>
          <p:nvPr/>
        </p:nvSpPr>
        <p:spPr>
          <a:xfrm>
            <a:off x="9345302" y="2528731"/>
            <a:ext cx="1349492" cy="45265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i="1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Mezzanine</a:t>
            </a:r>
          </a:p>
          <a:p>
            <a:pPr algn="ctr"/>
            <a:r>
              <a:rPr lang="en-US" altLang="ja-JP" sz="1200" i="1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base connectors</a:t>
            </a:r>
            <a:endParaRPr kumimoji="1" lang="ja-JP" altLang="en-US" sz="1200" i="1" dirty="0">
              <a:solidFill>
                <a:srgbClr val="C00000"/>
              </a:solidFill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069D5D6A-8773-347A-7614-571B29D46322}"/>
              </a:ext>
            </a:extLst>
          </p:cNvPr>
          <p:cNvSpPr txBox="1"/>
          <p:nvPr/>
        </p:nvSpPr>
        <p:spPr>
          <a:xfrm>
            <a:off x="6441930" y="6282963"/>
            <a:ext cx="1126012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DC +20-35V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8D1CFECE-43FF-8DAF-2A03-AF09CCF2FC83}"/>
              </a:ext>
            </a:extLst>
          </p:cNvPr>
          <p:cNvSpPr txBox="1"/>
          <p:nvPr/>
        </p:nvSpPr>
        <p:spPr>
          <a:xfrm>
            <a:off x="6493292" y="5300100"/>
            <a:ext cx="170858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AC/DC adaptor jack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98B34BFC-EB1A-FB37-83F2-709FF82EB8F6}"/>
              </a:ext>
            </a:extLst>
          </p:cNvPr>
          <p:cNvCxnSpPr/>
          <p:nvPr/>
        </p:nvCxnSpPr>
        <p:spPr>
          <a:xfrm flipV="1">
            <a:off x="7875747" y="3885116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>
            <a:extLst>
              <a:ext uri="{FF2B5EF4-FFF2-40B4-BE49-F238E27FC236}">
                <a16:creationId xmlns:a16="http://schemas.microsoft.com/office/drawing/2014/main" id="{BD78EB55-D7F4-7D86-071E-E0E66EC0E481}"/>
              </a:ext>
            </a:extLst>
          </p:cNvPr>
          <p:cNvCxnSpPr/>
          <p:nvPr/>
        </p:nvCxnSpPr>
        <p:spPr>
          <a:xfrm flipV="1">
            <a:off x="7532957" y="3885116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35B95973-1C16-E0EE-6796-8E492857F0A9}"/>
              </a:ext>
            </a:extLst>
          </p:cNvPr>
          <p:cNvSpPr txBox="1"/>
          <p:nvPr/>
        </p:nvSpPr>
        <p:spPr>
          <a:xfrm>
            <a:off x="7293968" y="3791394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FDEBFD7B-6AE1-9DF8-4684-F370062D383C}"/>
              </a:ext>
            </a:extLst>
          </p:cNvPr>
          <p:cNvSpPr txBox="1"/>
          <p:nvPr/>
        </p:nvSpPr>
        <p:spPr>
          <a:xfrm>
            <a:off x="6126236" y="237360"/>
            <a:ext cx="270300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b="1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AMANEQ module</a:t>
            </a:r>
            <a:endParaRPr kumimoji="1" lang="ja-JP" altLang="en-US" sz="1600" b="1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203" name="グループ化 202">
            <a:extLst>
              <a:ext uri="{FF2B5EF4-FFF2-40B4-BE49-F238E27FC236}">
                <a16:creationId xmlns:a16="http://schemas.microsoft.com/office/drawing/2014/main" id="{670A6A89-8488-87CF-959E-F11D15A291A6}"/>
              </a:ext>
            </a:extLst>
          </p:cNvPr>
          <p:cNvGrpSpPr/>
          <p:nvPr/>
        </p:nvGrpSpPr>
        <p:grpSpPr>
          <a:xfrm>
            <a:off x="6606947" y="1975461"/>
            <a:ext cx="298850" cy="379009"/>
            <a:chOff x="6607933" y="2689859"/>
            <a:chExt cx="298850" cy="379009"/>
          </a:xfrm>
        </p:grpSpPr>
        <p:sp>
          <p:nvSpPr>
            <p:cNvPr id="124" name="正方形/長方形 123">
              <a:extLst>
                <a:ext uri="{FF2B5EF4-FFF2-40B4-BE49-F238E27FC236}">
                  <a16:creationId xmlns:a16="http://schemas.microsoft.com/office/drawing/2014/main" id="{DFE42D63-02AD-DD85-A477-6FECE6A9715E}"/>
                </a:ext>
              </a:extLst>
            </p:cNvPr>
            <p:cNvSpPr/>
            <p:nvPr/>
          </p:nvSpPr>
          <p:spPr>
            <a:xfrm>
              <a:off x="6607933" y="2689859"/>
              <a:ext cx="298850" cy="37900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id="{FDEED414-68CC-677C-7EFC-C1D3E7976BED}"/>
                </a:ext>
              </a:extLst>
            </p:cNvPr>
            <p:cNvSpPr/>
            <p:nvPr/>
          </p:nvSpPr>
          <p:spPr>
            <a:xfrm>
              <a:off x="6661635" y="2721350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正方形/長方形 125">
              <a:extLst>
                <a:ext uri="{FF2B5EF4-FFF2-40B4-BE49-F238E27FC236}">
                  <a16:creationId xmlns:a16="http://schemas.microsoft.com/office/drawing/2014/main" id="{2ED78A72-F066-BBC2-C2EA-E4AF7EE0FAF5}"/>
                </a:ext>
              </a:extLst>
            </p:cNvPr>
            <p:cNvSpPr/>
            <p:nvPr/>
          </p:nvSpPr>
          <p:spPr>
            <a:xfrm>
              <a:off x="6661635" y="2795849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7" name="正方形/長方形 126">
              <a:extLst>
                <a:ext uri="{FF2B5EF4-FFF2-40B4-BE49-F238E27FC236}">
                  <a16:creationId xmlns:a16="http://schemas.microsoft.com/office/drawing/2014/main" id="{CF072C68-7660-9496-2B37-6F68C61114E7}"/>
                </a:ext>
              </a:extLst>
            </p:cNvPr>
            <p:cNvSpPr/>
            <p:nvPr/>
          </p:nvSpPr>
          <p:spPr>
            <a:xfrm>
              <a:off x="6661635" y="2870105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8" name="正方形/長方形 127">
              <a:extLst>
                <a:ext uri="{FF2B5EF4-FFF2-40B4-BE49-F238E27FC236}">
                  <a16:creationId xmlns:a16="http://schemas.microsoft.com/office/drawing/2014/main" id="{75AE5AD2-CE0C-C812-8591-719B728DD41A}"/>
                </a:ext>
              </a:extLst>
            </p:cNvPr>
            <p:cNvSpPr/>
            <p:nvPr/>
          </p:nvSpPr>
          <p:spPr>
            <a:xfrm>
              <a:off x="6661635" y="2944604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16FA4B12-D9C0-0BB8-D0F5-4F5082B79D92}"/>
              </a:ext>
            </a:extLst>
          </p:cNvPr>
          <p:cNvSpPr txBox="1"/>
          <p:nvPr/>
        </p:nvSpPr>
        <p:spPr>
          <a:xfrm>
            <a:off x="9129618" y="4997167"/>
            <a:ext cx="1134694" cy="27159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LVDS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925AB3B1-625A-76BD-7723-431B422DE462}"/>
              </a:ext>
            </a:extLst>
          </p:cNvPr>
          <p:cNvSpPr txBox="1"/>
          <p:nvPr/>
        </p:nvSpPr>
        <p:spPr>
          <a:xfrm>
            <a:off x="6231970" y="1642973"/>
            <a:ext cx="968920" cy="27159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DIP Switch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92D20DA3-03E2-B236-09F2-58B9ABDA8974}"/>
              </a:ext>
            </a:extLst>
          </p:cNvPr>
          <p:cNvSpPr/>
          <p:nvPr/>
        </p:nvSpPr>
        <p:spPr>
          <a:xfrm>
            <a:off x="6139184" y="1057086"/>
            <a:ext cx="1053623" cy="37939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SFP2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AB013BA7-1288-E3D8-9059-076E0A85AE6E}"/>
              </a:ext>
            </a:extLst>
          </p:cNvPr>
          <p:cNvSpPr/>
          <p:nvPr/>
        </p:nvSpPr>
        <p:spPr>
          <a:xfrm flipH="1">
            <a:off x="9828585" y="510891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55" name="正方形/長方形 154">
            <a:extLst>
              <a:ext uri="{FF2B5EF4-FFF2-40B4-BE49-F238E27FC236}">
                <a16:creationId xmlns:a16="http://schemas.microsoft.com/office/drawing/2014/main" id="{9729E805-67AC-F90E-33E1-F87C9FCB3AA8}"/>
              </a:ext>
            </a:extLst>
          </p:cNvPr>
          <p:cNvSpPr/>
          <p:nvPr/>
        </p:nvSpPr>
        <p:spPr>
          <a:xfrm>
            <a:off x="6204989" y="4083579"/>
            <a:ext cx="695662" cy="28600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Coaxial</a:t>
            </a:r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247A7ED9-891E-3355-8391-4BDC2E6AACF5}"/>
              </a:ext>
            </a:extLst>
          </p:cNvPr>
          <p:cNvSpPr/>
          <p:nvPr/>
        </p:nvSpPr>
        <p:spPr>
          <a:xfrm>
            <a:off x="6204989" y="4369585"/>
            <a:ext cx="695662" cy="28600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Coaxial</a:t>
            </a:r>
            <a:endParaRPr lang="ja-JP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03B580CB-5139-21CC-E491-527B99FDF7A2}"/>
              </a:ext>
            </a:extLst>
          </p:cNvPr>
          <p:cNvSpPr/>
          <p:nvPr/>
        </p:nvSpPr>
        <p:spPr>
          <a:xfrm>
            <a:off x="6186252" y="4804707"/>
            <a:ext cx="1053623" cy="37939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SFP3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58" name="正方形/長方形 157">
            <a:extLst>
              <a:ext uri="{FF2B5EF4-FFF2-40B4-BE49-F238E27FC236}">
                <a16:creationId xmlns:a16="http://schemas.microsoft.com/office/drawing/2014/main" id="{797D06F4-1FB7-B0DC-641B-1407D60303D7}"/>
              </a:ext>
            </a:extLst>
          </p:cNvPr>
          <p:cNvSpPr/>
          <p:nvPr/>
        </p:nvSpPr>
        <p:spPr>
          <a:xfrm>
            <a:off x="6249156" y="5798341"/>
            <a:ext cx="414136" cy="53402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247F0EFB-C137-8A83-1DE9-DB7D74F1FE30}"/>
              </a:ext>
            </a:extLst>
          </p:cNvPr>
          <p:cNvSpPr/>
          <p:nvPr/>
        </p:nvSpPr>
        <p:spPr>
          <a:xfrm>
            <a:off x="7745078" y="1871559"/>
            <a:ext cx="804543" cy="37939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GTX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166" name="直線矢印コネクタ 165">
            <a:extLst>
              <a:ext uri="{FF2B5EF4-FFF2-40B4-BE49-F238E27FC236}">
                <a16:creationId xmlns:a16="http://schemas.microsoft.com/office/drawing/2014/main" id="{9A24C6E1-8629-D5A5-52D7-502B6C1F6BD7}"/>
              </a:ext>
            </a:extLst>
          </p:cNvPr>
          <p:cNvCxnSpPr>
            <a:cxnSpLocks/>
          </p:cNvCxnSpPr>
          <p:nvPr/>
        </p:nvCxnSpPr>
        <p:spPr>
          <a:xfrm flipH="1">
            <a:off x="7192807" y="861016"/>
            <a:ext cx="104695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コネクタ 167">
            <a:extLst>
              <a:ext uri="{FF2B5EF4-FFF2-40B4-BE49-F238E27FC236}">
                <a16:creationId xmlns:a16="http://schemas.microsoft.com/office/drawing/2014/main" id="{2E80E0C9-66C6-E2DE-B869-F84DE55DB389}"/>
              </a:ext>
            </a:extLst>
          </p:cNvPr>
          <p:cNvCxnSpPr>
            <a:cxnSpLocks/>
          </p:cNvCxnSpPr>
          <p:nvPr/>
        </p:nvCxnSpPr>
        <p:spPr>
          <a:xfrm flipV="1">
            <a:off x="8239760" y="861016"/>
            <a:ext cx="0" cy="1008179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矢印コネクタ 173">
            <a:extLst>
              <a:ext uri="{FF2B5EF4-FFF2-40B4-BE49-F238E27FC236}">
                <a16:creationId xmlns:a16="http://schemas.microsoft.com/office/drawing/2014/main" id="{DA29BFFF-E4EE-A0D0-1FF9-E747815C8C3A}"/>
              </a:ext>
            </a:extLst>
          </p:cNvPr>
          <p:cNvCxnSpPr>
            <a:cxnSpLocks/>
          </p:cNvCxnSpPr>
          <p:nvPr/>
        </p:nvCxnSpPr>
        <p:spPr>
          <a:xfrm flipH="1">
            <a:off x="7192807" y="1243580"/>
            <a:ext cx="77009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線コネクタ 175">
            <a:extLst>
              <a:ext uri="{FF2B5EF4-FFF2-40B4-BE49-F238E27FC236}">
                <a16:creationId xmlns:a16="http://schemas.microsoft.com/office/drawing/2014/main" id="{2DBB07B9-5307-735B-421E-F9350E0C6D71}"/>
              </a:ext>
            </a:extLst>
          </p:cNvPr>
          <p:cNvCxnSpPr>
            <a:cxnSpLocks/>
          </p:cNvCxnSpPr>
          <p:nvPr/>
        </p:nvCxnSpPr>
        <p:spPr>
          <a:xfrm flipV="1">
            <a:off x="7957185" y="1242770"/>
            <a:ext cx="0" cy="626425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線コネクタ 179">
            <a:extLst>
              <a:ext uri="{FF2B5EF4-FFF2-40B4-BE49-F238E27FC236}">
                <a16:creationId xmlns:a16="http://schemas.microsoft.com/office/drawing/2014/main" id="{1547B616-92F8-FA33-28E5-9C1081066738}"/>
              </a:ext>
            </a:extLst>
          </p:cNvPr>
          <p:cNvCxnSpPr>
            <a:cxnSpLocks/>
          </p:cNvCxnSpPr>
          <p:nvPr/>
        </p:nvCxnSpPr>
        <p:spPr>
          <a:xfrm flipH="1">
            <a:off x="6661635" y="5599250"/>
            <a:ext cx="2550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線コネクタ 181">
            <a:extLst>
              <a:ext uri="{FF2B5EF4-FFF2-40B4-BE49-F238E27FC236}">
                <a16:creationId xmlns:a16="http://schemas.microsoft.com/office/drawing/2014/main" id="{ACE5189D-DCD0-246A-E8EF-A07430ED48CE}"/>
              </a:ext>
            </a:extLst>
          </p:cNvPr>
          <p:cNvCxnSpPr>
            <a:cxnSpLocks/>
          </p:cNvCxnSpPr>
          <p:nvPr/>
        </p:nvCxnSpPr>
        <p:spPr>
          <a:xfrm flipV="1">
            <a:off x="6916724" y="5599250"/>
            <a:ext cx="0" cy="4661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正方形/長方形 186">
            <a:extLst>
              <a:ext uri="{FF2B5EF4-FFF2-40B4-BE49-F238E27FC236}">
                <a16:creationId xmlns:a16="http://schemas.microsoft.com/office/drawing/2014/main" id="{CBB8E1D8-6C2E-4306-5EDA-926AA1629960}"/>
              </a:ext>
            </a:extLst>
          </p:cNvPr>
          <p:cNvSpPr/>
          <p:nvPr/>
        </p:nvSpPr>
        <p:spPr>
          <a:xfrm>
            <a:off x="7422820" y="4185130"/>
            <a:ext cx="705110" cy="417011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translate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8" name="直線矢印コネクタ 187">
            <a:extLst>
              <a:ext uri="{FF2B5EF4-FFF2-40B4-BE49-F238E27FC236}">
                <a16:creationId xmlns:a16="http://schemas.microsoft.com/office/drawing/2014/main" id="{D914342F-5A56-D45C-8D5A-E01DF661C905}"/>
              </a:ext>
            </a:extLst>
          </p:cNvPr>
          <p:cNvCxnSpPr>
            <a:cxnSpLocks/>
          </p:cNvCxnSpPr>
          <p:nvPr/>
        </p:nvCxnSpPr>
        <p:spPr>
          <a:xfrm>
            <a:off x="6896162" y="4253122"/>
            <a:ext cx="523189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線矢印コネクタ 188">
            <a:extLst>
              <a:ext uri="{FF2B5EF4-FFF2-40B4-BE49-F238E27FC236}">
                <a16:creationId xmlns:a16="http://schemas.microsoft.com/office/drawing/2014/main" id="{FDA9F2E8-E7FD-1D05-2E7F-B2002CC657CC}"/>
              </a:ext>
            </a:extLst>
          </p:cNvPr>
          <p:cNvCxnSpPr>
            <a:cxnSpLocks/>
          </p:cNvCxnSpPr>
          <p:nvPr/>
        </p:nvCxnSpPr>
        <p:spPr>
          <a:xfrm flipH="1">
            <a:off x="6896162" y="4533293"/>
            <a:ext cx="527614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テキスト ボックス 189">
            <a:extLst>
              <a:ext uri="{FF2B5EF4-FFF2-40B4-BE49-F238E27FC236}">
                <a16:creationId xmlns:a16="http://schemas.microsoft.com/office/drawing/2014/main" id="{50411EAE-E7AB-43CA-3105-F0049B120AA3}"/>
              </a:ext>
            </a:extLst>
          </p:cNvPr>
          <p:cNvSpPr txBox="1"/>
          <p:nvPr/>
        </p:nvSpPr>
        <p:spPr>
          <a:xfrm>
            <a:off x="6821552" y="4266645"/>
            <a:ext cx="641816" cy="25650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NIM</a:t>
            </a:r>
          </a:p>
        </p:txBody>
      </p:sp>
      <p:cxnSp>
        <p:nvCxnSpPr>
          <p:cNvPr id="191" name="直線コネクタ 190">
            <a:extLst>
              <a:ext uri="{FF2B5EF4-FFF2-40B4-BE49-F238E27FC236}">
                <a16:creationId xmlns:a16="http://schemas.microsoft.com/office/drawing/2014/main" id="{8CE1C040-E5B6-173E-8FA9-2B567987794B}"/>
              </a:ext>
            </a:extLst>
          </p:cNvPr>
          <p:cNvCxnSpPr>
            <a:cxnSpLocks/>
          </p:cNvCxnSpPr>
          <p:nvPr/>
        </p:nvCxnSpPr>
        <p:spPr>
          <a:xfrm>
            <a:off x="7605581" y="3708844"/>
            <a:ext cx="0" cy="476286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線コネクタ 193">
            <a:extLst>
              <a:ext uri="{FF2B5EF4-FFF2-40B4-BE49-F238E27FC236}">
                <a16:creationId xmlns:a16="http://schemas.microsoft.com/office/drawing/2014/main" id="{2CBE661A-D223-FD3B-5E79-59FCED51DF06}"/>
              </a:ext>
            </a:extLst>
          </p:cNvPr>
          <p:cNvCxnSpPr>
            <a:cxnSpLocks/>
          </p:cNvCxnSpPr>
          <p:nvPr/>
        </p:nvCxnSpPr>
        <p:spPr>
          <a:xfrm flipV="1">
            <a:off x="7957185" y="3708844"/>
            <a:ext cx="0" cy="476286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正方形/長方形 195">
            <a:extLst>
              <a:ext uri="{FF2B5EF4-FFF2-40B4-BE49-F238E27FC236}">
                <a16:creationId xmlns:a16="http://schemas.microsoft.com/office/drawing/2014/main" id="{CE04E9C1-04C8-0685-D521-F78F0F6BA261}"/>
              </a:ext>
            </a:extLst>
          </p:cNvPr>
          <p:cNvSpPr/>
          <p:nvPr/>
        </p:nvSpPr>
        <p:spPr>
          <a:xfrm>
            <a:off x="7745079" y="4765863"/>
            <a:ext cx="705110" cy="417011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translate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8" name="直線矢印コネクタ 197">
            <a:extLst>
              <a:ext uri="{FF2B5EF4-FFF2-40B4-BE49-F238E27FC236}">
                <a16:creationId xmlns:a16="http://schemas.microsoft.com/office/drawing/2014/main" id="{128FC376-FDC3-B1A4-B2CF-AE8E63EB2355}"/>
              </a:ext>
            </a:extLst>
          </p:cNvPr>
          <p:cNvCxnSpPr>
            <a:cxnSpLocks/>
          </p:cNvCxnSpPr>
          <p:nvPr/>
        </p:nvCxnSpPr>
        <p:spPr>
          <a:xfrm>
            <a:off x="7239875" y="4979340"/>
            <a:ext cx="505204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線矢印コネクタ 199">
            <a:extLst>
              <a:ext uri="{FF2B5EF4-FFF2-40B4-BE49-F238E27FC236}">
                <a16:creationId xmlns:a16="http://schemas.microsoft.com/office/drawing/2014/main" id="{8132395B-8C3B-EEBF-9346-4C2B3FB3232D}"/>
              </a:ext>
            </a:extLst>
          </p:cNvPr>
          <p:cNvCxnSpPr>
            <a:cxnSpLocks/>
          </p:cNvCxnSpPr>
          <p:nvPr/>
        </p:nvCxnSpPr>
        <p:spPr>
          <a:xfrm>
            <a:off x="8316679" y="3708844"/>
            <a:ext cx="0" cy="1055454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正方形/長方形 209">
            <a:extLst>
              <a:ext uri="{FF2B5EF4-FFF2-40B4-BE49-F238E27FC236}">
                <a16:creationId xmlns:a16="http://schemas.microsoft.com/office/drawing/2014/main" id="{13CC8762-E4F5-004E-33AC-44D467AF42CC}"/>
              </a:ext>
            </a:extLst>
          </p:cNvPr>
          <p:cNvSpPr/>
          <p:nvPr/>
        </p:nvSpPr>
        <p:spPr>
          <a:xfrm>
            <a:off x="6418419" y="2465502"/>
            <a:ext cx="631392" cy="498474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Jitter</a:t>
            </a:r>
          </a:p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cleaner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11" name="正方形/長方形 210">
            <a:extLst>
              <a:ext uri="{FF2B5EF4-FFF2-40B4-BE49-F238E27FC236}">
                <a16:creationId xmlns:a16="http://schemas.microsoft.com/office/drawing/2014/main" id="{98A20667-8FAD-4816-CED9-EAA77BC9AA97}"/>
              </a:ext>
            </a:extLst>
          </p:cNvPr>
          <p:cNvSpPr/>
          <p:nvPr/>
        </p:nvSpPr>
        <p:spPr>
          <a:xfrm>
            <a:off x="6447498" y="3132157"/>
            <a:ext cx="602312" cy="423006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SD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RAM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212" name="直線矢印コネクタ 211">
            <a:extLst>
              <a:ext uri="{FF2B5EF4-FFF2-40B4-BE49-F238E27FC236}">
                <a16:creationId xmlns:a16="http://schemas.microsoft.com/office/drawing/2014/main" id="{8ED7EB59-CBD5-0A1C-C338-3F83D615D2BC}"/>
              </a:ext>
            </a:extLst>
          </p:cNvPr>
          <p:cNvCxnSpPr>
            <a:cxnSpLocks/>
          </p:cNvCxnSpPr>
          <p:nvPr/>
        </p:nvCxnSpPr>
        <p:spPr>
          <a:xfrm>
            <a:off x="7049810" y="3354333"/>
            <a:ext cx="452862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線矢印コネクタ 215">
            <a:extLst>
              <a:ext uri="{FF2B5EF4-FFF2-40B4-BE49-F238E27FC236}">
                <a16:creationId xmlns:a16="http://schemas.microsoft.com/office/drawing/2014/main" id="{3784A602-246C-435F-9600-95E7DCA6996E}"/>
              </a:ext>
            </a:extLst>
          </p:cNvPr>
          <p:cNvCxnSpPr>
            <a:cxnSpLocks/>
          </p:cNvCxnSpPr>
          <p:nvPr/>
        </p:nvCxnSpPr>
        <p:spPr>
          <a:xfrm>
            <a:off x="7054197" y="2554233"/>
            <a:ext cx="452862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線矢印コネクタ 216">
            <a:extLst>
              <a:ext uri="{FF2B5EF4-FFF2-40B4-BE49-F238E27FC236}">
                <a16:creationId xmlns:a16="http://schemas.microsoft.com/office/drawing/2014/main" id="{CBA4CDA2-0133-72B1-8F9D-0A45BDA5BFD0}"/>
              </a:ext>
            </a:extLst>
          </p:cNvPr>
          <p:cNvCxnSpPr>
            <a:cxnSpLocks/>
          </p:cNvCxnSpPr>
          <p:nvPr/>
        </p:nvCxnSpPr>
        <p:spPr>
          <a:xfrm>
            <a:off x="7054197" y="2814583"/>
            <a:ext cx="45286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線矢印コネクタ 217">
            <a:extLst>
              <a:ext uri="{FF2B5EF4-FFF2-40B4-BE49-F238E27FC236}">
                <a16:creationId xmlns:a16="http://schemas.microsoft.com/office/drawing/2014/main" id="{3FAB277E-C58A-8574-8C3F-6EBA23797606}"/>
              </a:ext>
            </a:extLst>
          </p:cNvPr>
          <p:cNvCxnSpPr>
            <a:cxnSpLocks/>
          </p:cNvCxnSpPr>
          <p:nvPr/>
        </p:nvCxnSpPr>
        <p:spPr>
          <a:xfrm>
            <a:off x="7054197" y="2925708"/>
            <a:ext cx="45286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線矢印コネクタ 218">
            <a:extLst>
              <a:ext uri="{FF2B5EF4-FFF2-40B4-BE49-F238E27FC236}">
                <a16:creationId xmlns:a16="http://schemas.microsoft.com/office/drawing/2014/main" id="{242A637A-2B63-1A28-D6C0-ABAE4171E67F}"/>
              </a:ext>
            </a:extLst>
          </p:cNvPr>
          <p:cNvCxnSpPr>
            <a:cxnSpLocks/>
          </p:cNvCxnSpPr>
          <p:nvPr/>
        </p:nvCxnSpPr>
        <p:spPr>
          <a:xfrm>
            <a:off x="6905797" y="2155707"/>
            <a:ext cx="59687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線コネクタ 220">
            <a:extLst>
              <a:ext uri="{FF2B5EF4-FFF2-40B4-BE49-F238E27FC236}">
                <a16:creationId xmlns:a16="http://schemas.microsoft.com/office/drawing/2014/main" id="{C512C5B0-FDF3-4D03-6FFD-E56B1F1F7247}"/>
              </a:ext>
            </a:extLst>
          </p:cNvPr>
          <p:cNvCxnSpPr/>
          <p:nvPr/>
        </p:nvCxnSpPr>
        <p:spPr>
          <a:xfrm flipV="1">
            <a:off x="7106411" y="2091661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テキスト ボックス 221">
            <a:extLst>
              <a:ext uri="{FF2B5EF4-FFF2-40B4-BE49-F238E27FC236}">
                <a16:creationId xmlns:a16="http://schemas.microsoft.com/office/drawing/2014/main" id="{44E8A54E-742B-C59E-780F-0B810D712E96}"/>
              </a:ext>
            </a:extLst>
          </p:cNvPr>
          <p:cNvSpPr txBox="1"/>
          <p:nvPr/>
        </p:nvSpPr>
        <p:spPr>
          <a:xfrm>
            <a:off x="6938601" y="1902577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4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225" name="直線矢印コネクタ 224">
            <a:extLst>
              <a:ext uri="{FF2B5EF4-FFF2-40B4-BE49-F238E27FC236}">
                <a16:creationId xmlns:a16="http://schemas.microsoft.com/office/drawing/2014/main" id="{883756CB-36B1-5997-3529-F40BFDC45F1C}"/>
              </a:ext>
            </a:extLst>
          </p:cNvPr>
          <p:cNvCxnSpPr>
            <a:cxnSpLocks/>
          </p:cNvCxnSpPr>
          <p:nvPr/>
        </p:nvCxnSpPr>
        <p:spPr>
          <a:xfrm flipH="1">
            <a:off x="8550135" y="3429000"/>
            <a:ext cx="44781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線矢印コネクタ 229">
            <a:extLst>
              <a:ext uri="{FF2B5EF4-FFF2-40B4-BE49-F238E27FC236}">
                <a16:creationId xmlns:a16="http://schemas.microsoft.com/office/drawing/2014/main" id="{B239CF83-A4BA-9DB7-5847-D036EA8A9649}"/>
              </a:ext>
            </a:extLst>
          </p:cNvPr>
          <p:cNvCxnSpPr>
            <a:cxnSpLocks/>
          </p:cNvCxnSpPr>
          <p:nvPr/>
        </p:nvCxnSpPr>
        <p:spPr>
          <a:xfrm flipH="1">
            <a:off x="8565574" y="3603630"/>
            <a:ext cx="26366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線矢印コネクタ 236">
            <a:extLst>
              <a:ext uri="{FF2B5EF4-FFF2-40B4-BE49-F238E27FC236}">
                <a16:creationId xmlns:a16="http://schemas.microsoft.com/office/drawing/2014/main" id="{D17B9EEF-EFFF-6529-E363-DB0B80D7CA10}"/>
              </a:ext>
            </a:extLst>
          </p:cNvPr>
          <p:cNvCxnSpPr>
            <a:cxnSpLocks/>
          </p:cNvCxnSpPr>
          <p:nvPr/>
        </p:nvCxnSpPr>
        <p:spPr>
          <a:xfrm flipV="1">
            <a:off x="8997950" y="3432489"/>
            <a:ext cx="0" cy="169514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直線コネクタ 240">
            <a:extLst>
              <a:ext uri="{FF2B5EF4-FFF2-40B4-BE49-F238E27FC236}">
                <a16:creationId xmlns:a16="http://schemas.microsoft.com/office/drawing/2014/main" id="{F5E255E1-A473-9C08-3910-B20FD8D11688}"/>
              </a:ext>
            </a:extLst>
          </p:cNvPr>
          <p:cNvCxnSpPr/>
          <p:nvPr/>
        </p:nvCxnSpPr>
        <p:spPr>
          <a:xfrm flipV="1">
            <a:off x="8927218" y="4297437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直線コネクタ 241">
            <a:extLst>
              <a:ext uri="{FF2B5EF4-FFF2-40B4-BE49-F238E27FC236}">
                <a16:creationId xmlns:a16="http://schemas.microsoft.com/office/drawing/2014/main" id="{07ECB4DE-B610-914A-F302-89063F68CBD6}"/>
              </a:ext>
            </a:extLst>
          </p:cNvPr>
          <p:cNvCxnSpPr/>
          <p:nvPr/>
        </p:nvCxnSpPr>
        <p:spPr>
          <a:xfrm flipV="1">
            <a:off x="8745279" y="4296830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テキスト ボックス 242">
            <a:extLst>
              <a:ext uri="{FF2B5EF4-FFF2-40B4-BE49-F238E27FC236}">
                <a16:creationId xmlns:a16="http://schemas.microsoft.com/office/drawing/2014/main" id="{5DAFC2AF-8C06-D77F-0EFC-B54CF3F3FD78}"/>
              </a:ext>
            </a:extLst>
          </p:cNvPr>
          <p:cNvSpPr txBox="1"/>
          <p:nvPr/>
        </p:nvSpPr>
        <p:spPr>
          <a:xfrm>
            <a:off x="9029854" y="4223839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44" name="テキスト ボックス 243">
            <a:extLst>
              <a:ext uri="{FF2B5EF4-FFF2-40B4-BE49-F238E27FC236}">
                <a16:creationId xmlns:a16="http://schemas.microsoft.com/office/drawing/2014/main" id="{F529379C-20AE-22FC-67D5-FAA2CDBC2587}"/>
              </a:ext>
            </a:extLst>
          </p:cNvPr>
          <p:cNvSpPr txBox="1"/>
          <p:nvPr/>
        </p:nvSpPr>
        <p:spPr>
          <a:xfrm>
            <a:off x="8420126" y="4234727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51590608-523E-22A2-59B8-5C2C243C84D6}"/>
              </a:ext>
            </a:extLst>
          </p:cNvPr>
          <p:cNvCxnSpPr/>
          <p:nvPr/>
        </p:nvCxnSpPr>
        <p:spPr>
          <a:xfrm flipV="1">
            <a:off x="8858931" y="2673153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直線コネクタ 245">
            <a:extLst>
              <a:ext uri="{FF2B5EF4-FFF2-40B4-BE49-F238E27FC236}">
                <a16:creationId xmlns:a16="http://schemas.microsoft.com/office/drawing/2014/main" id="{1498AC43-4271-AFFE-BEE6-530B52D3224B}"/>
              </a:ext>
            </a:extLst>
          </p:cNvPr>
          <p:cNvCxnSpPr/>
          <p:nvPr/>
        </p:nvCxnSpPr>
        <p:spPr>
          <a:xfrm flipV="1">
            <a:off x="8852909" y="3138506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テキスト ボックス 246">
            <a:extLst>
              <a:ext uri="{FF2B5EF4-FFF2-40B4-BE49-F238E27FC236}">
                <a16:creationId xmlns:a16="http://schemas.microsoft.com/office/drawing/2014/main" id="{F5AA476E-CE3C-2313-86CD-0F43B34CAC15}"/>
              </a:ext>
            </a:extLst>
          </p:cNvPr>
          <p:cNvSpPr txBox="1"/>
          <p:nvPr/>
        </p:nvSpPr>
        <p:spPr>
          <a:xfrm>
            <a:off x="8770527" y="2447864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48" name="テキスト ボックス 247">
            <a:extLst>
              <a:ext uri="{FF2B5EF4-FFF2-40B4-BE49-F238E27FC236}">
                <a16:creationId xmlns:a16="http://schemas.microsoft.com/office/drawing/2014/main" id="{A2F1FF4E-C446-9B53-0991-E2D87BC986D5}"/>
              </a:ext>
            </a:extLst>
          </p:cNvPr>
          <p:cNvSpPr txBox="1"/>
          <p:nvPr/>
        </p:nvSpPr>
        <p:spPr>
          <a:xfrm>
            <a:off x="8770527" y="2883091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249" name="直線矢印コネクタ 248">
            <a:extLst>
              <a:ext uri="{FF2B5EF4-FFF2-40B4-BE49-F238E27FC236}">
                <a16:creationId xmlns:a16="http://schemas.microsoft.com/office/drawing/2014/main" id="{1581353B-247B-7DEC-2A73-21015458C71E}"/>
              </a:ext>
            </a:extLst>
          </p:cNvPr>
          <p:cNvCxnSpPr>
            <a:cxnSpLocks/>
          </p:cNvCxnSpPr>
          <p:nvPr/>
        </p:nvCxnSpPr>
        <p:spPr>
          <a:xfrm flipH="1">
            <a:off x="8553114" y="2354470"/>
            <a:ext cx="48722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線矢印コネクタ 250">
            <a:extLst>
              <a:ext uri="{FF2B5EF4-FFF2-40B4-BE49-F238E27FC236}">
                <a16:creationId xmlns:a16="http://schemas.microsoft.com/office/drawing/2014/main" id="{47260D64-47D1-E1C0-410C-9AF87029BF86}"/>
              </a:ext>
            </a:extLst>
          </p:cNvPr>
          <p:cNvCxnSpPr>
            <a:cxnSpLocks/>
          </p:cNvCxnSpPr>
          <p:nvPr/>
        </p:nvCxnSpPr>
        <p:spPr>
          <a:xfrm flipV="1">
            <a:off x="9040336" y="828890"/>
            <a:ext cx="0" cy="1535003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直線コネクタ 252">
            <a:extLst>
              <a:ext uri="{FF2B5EF4-FFF2-40B4-BE49-F238E27FC236}">
                <a16:creationId xmlns:a16="http://schemas.microsoft.com/office/drawing/2014/main" id="{6641209D-64F8-AB5B-7954-0D9A53BB26A7}"/>
              </a:ext>
            </a:extLst>
          </p:cNvPr>
          <p:cNvCxnSpPr>
            <a:cxnSpLocks/>
          </p:cNvCxnSpPr>
          <p:nvPr/>
        </p:nvCxnSpPr>
        <p:spPr>
          <a:xfrm flipH="1">
            <a:off x="9029854" y="830592"/>
            <a:ext cx="79873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直線コネクタ 255">
            <a:extLst>
              <a:ext uri="{FF2B5EF4-FFF2-40B4-BE49-F238E27FC236}">
                <a16:creationId xmlns:a16="http://schemas.microsoft.com/office/drawing/2014/main" id="{1922847D-2784-8A13-0BD4-01E0CB3425F1}"/>
              </a:ext>
            </a:extLst>
          </p:cNvPr>
          <p:cNvCxnSpPr/>
          <p:nvPr/>
        </p:nvCxnSpPr>
        <p:spPr>
          <a:xfrm flipV="1">
            <a:off x="8957886" y="1391416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テキスト ボックス 256">
            <a:extLst>
              <a:ext uri="{FF2B5EF4-FFF2-40B4-BE49-F238E27FC236}">
                <a16:creationId xmlns:a16="http://schemas.microsoft.com/office/drawing/2014/main" id="{EABAD4F8-2E05-C358-0573-9360A8B3B086}"/>
              </a:ext>
            </a:extLst>
          </p:cNvPr>
          <p:cNvSpPr txBox="1"/>
          <p:nvPr/>
        </p:nvSpPr>
        <p:spPr>
          <a:xfrm>
            <a:off x="9060522" y="1317818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4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59" name="正方形/長方形 258">
            <a:extLst>
              <a:ext uri="{FF2B5EF4-FFF2-40B4-BE49-F238E27FC236}">
                <a16:creationId xmlns:a16="http://schemas.microsoft.com/office/drawing/2014/main" id="{B5429389-39EC-9981-F442-1FC915BFC9E9}"/>
              </a:ext>
            </a:extLst>
          </p:cNvPr>
          <p:cNvSpPr/>
          <p:nvPr/>
        </p:nvSpPr>
        <p:spPr>
          <a:xfrm>
            <a:off x="9198970" y="2325950"/>
            <a:ext cx="2805569" cy="1712137"/>
          </a:xfrm>
          <a:prstGeom prst="rect">
            <a:avLst/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60" name="正方形/長方形 259">
            <a:extLst>
              <a:ext uri="{FF2B5EF4-FFF2-40B4-BE49-F238E27FC236}">
                <a16:creationId xmlns:a16="http://schemas.microsoft.com/office/drawing/2014/main" id="{70902808-1A07-3A77-70C0-BE79CEBBFB15}"/>
              </a:ext>
            </a:extLst>
          </p:cNvPr>
          <p:cNvSpPr/>
          <p:nvPr/>
        </p:nvSpPr>
        <p:spPr>
          <a:xfrm>
            <a:off x="9681302" y="396401"/>
            <a:ext cx="2260186" cy="970926"/>
          </a:xfrm>
          <a:prstGeom prst="rect">
            <a:avLst/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61" name="テキスト ボックス 260">
            <a:extLst>
              <a:ext uri="{FF2B5EF4-FFF2-40B4-BE49-F238E27FC236}">
                <a16:creationId xmlns:a16="http://schemas.microsoft.com/office/drawing/2014/main" id="{DB5FB7F2-E0DC-CB94-9847-806A4E0BCAAF}"/>
              </a:ext>
            </a:extLst>
          </p:cNvPr>
          <p:cNvSpPr txBox="1"/>
          <p:nvPr/>
        </p:nvSpPr>
        <p:spPr>
          <a:xfrm>
            <a:off x="10013348" y="1433635"/>
            <a:ext cx="1786056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i="1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Mini-mezzanine card</a:t>
            </a:r>
            <a:endParaRPr kumimoji="1" lang="ja-JP" altLang="en-US" sz="1400" i="1" dirty="0">
              <a:solidFill>
                <a:srgbClr val="C00000"/>
              </a:solidFill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95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正方形/長方形 394">
            <a:extLst>
              <a:ext uri="{FF2B5EF4-FFF2-40B4-BE49-F238E27FC236}">
                <a16:creationId xmlns:a16="http://schemas.microsoft.com/office/drawing/2014/main" id="{C7DCE9ED-AD8E-61FD-9098-66B71FF031E7}"/>
              </a:ext>
            </a:extLst>
          </p:cNvPr>
          <p:cNvSpPr/>
          <p:nvPr/>
        </p:nvSpPr>
        <p:spPr>
          <a:xfrm>
            <a:off x="1544320" y="-294640"/>
            <a:ext cx="8010235" cy="7335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6" name="正方形/長方形 265">
            <a:extLst>
              <a:ext uri="{FF2B5EF4-FFF2-40B4-BE49-F238E27FC236}">
                <a16:creationId xmlns:a16="http://schemas.microsoft.com/office/drawing/2014/main" id="{73A36653-96F1-B90F-8C3C-9764824D2112}"/>
              </a:ext>
            </a:extLst>
          </p:cNvPr>
          <p:cNvSpPr/>
          <p:nvPr/>
        </p:nvSpPr>
        <p:spPr>
          <a:xfrm>
            <a:off x="2824127" y="-142666"/>
            <a:ext cx="6386546" cy="70006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7" name="正方形/長方形 266">
            <a:extLst>
              <a:ext uri="{FF2B5EF4-FFF2-40B4-BE49-F238E27FC236}">
                <a16:creationId xmlns:a16="http://schemas.microsoft.com/office/drawing/2014/main" id="{C0488263-0953-2771-D539-AE9D12A79C7B}"/>
              </a:ext>
            </a:extLst>
          </p:cNvPr>
          <p:cNvSpPr/>
          <p:nvPr/>
        </p:nvSpPr>
        <p:spPr>
          <a:xfrm>
            <a:off x="7427987" y="787400"/>
            <a:ext cx="759872" cy="14469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2" name="矢印: 上下 311">
            <a:extLst>
              <a:ext uri="{FF2B5EF4-FFF2-40B4-BE49-F238E27FC236}">
                <a16:creationId xmlns:a16="http://schemas.microsoft.com/office/drawing/2014/main" id="{173DF62D-3D55-5523-68E2-6F729A71E077}"/>
              </a:ext>
            </a:extLst>
          </p:cNvPr>
          <p:cNvSpPr/>
          <p:nvPr/>
        </p:nvSpPr>
        <p:spPr>
          <a:xfrm>
            <a:off x="6837933" y="3099005"/>
            <a:ext cx="338554" cy="3612433"/>
          </a:xfrm>
          <a:prstGeom prst="upDownArrow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9" name="正方形/長方形 318">
            <a:extLst>
              <a:ext uri="{FF2B5EF4-FFF2-40B4-BE49-F238E27FC236}">
                <a16:creationId xmlns:a16="http://schemas.microsoft.com/office/drawing/2014/main" id="{2F22DBE6-EA18-06B5-92CA-B281C65F103D}"/>
              </a:ext>
            </a:extLst>
          </p:cNvPr>
          <p:cNvSpPr/>
          <p:nvPr/>
        </p:nvSpPr>
        <p:spPr>
          <a:xfrm>
            <a:off x="5420993" y="5409533"/>
            <a:ext cx="1001782" cy="2610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FMP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0" name="直線矢印コネクタ 319">
            <a:extLst>
              <a:ext uri="{FF2B5EF4-FFF2-40B4-BE49-F238E27FC236}">
                <a16:creationId xmlns:a16="http://schemas.microsoft.com/office/drawing/2014/main" id="{D04B8FCD-15B2-09ED-5AAB-CAB42C037FAC}"/>
              </a:ext>
            </a:extLst>
          </p:cNvPr>
          <p:cNvCxnSpPr>
            <a:cxnSpLocks/>
          </p:cNvCxnSpPr>
          <p:nvPr/>
        </p:nvCxnSpPr>
        <p:spPr>
          <a:xfrm>
            <a:off x="6422775" y="5540055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正方形/長方形 320">
            <a:extLst>
              <a:ext uri="{FF2B5EF4-FFF2-40B4-BE49-F238E27FC236}">
                <a16:creationId xmlns:a16="http://schemas.microsoft.com/office/drawing/2014/main" id="{ACBBE39C-6D1F-F0DC-8386-4F818757D579}"/>
              </a:ext>
            </a:extLst>
          </p:cNvPr>
          <p:cNvSpPr/>
          <p:nvPr/>
        </p:nvSpPr>
        <p:spPr>
          <a:xfrm>
            <a:off x="7440126" y="3898165"/>
            <a:ext cx="719971" cy="4150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2" name="正方形/長方形 321">
            <a:extLst>
              <a:ext uri="{FF2B5EF4-FFF2-40B4-BE49-F238E27FC236}">
                <a16:creationId xmlns:a16="http://schemas.microsoft.com/office/drawing/2014/main" id="{E5BB2906-C055-4E93-02D0-C74E38D54F81}"/>
              </a:ext>
            </a:extLst>
          </p:cNvPr>
          <p:cNvSpPr/>
          <p:nvPr/>
        </p:nvSpPr>
        <p:spPr>
          <a:xfrm>
            <a:off x="7537926" y="1265951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3" name="正方形/長方形 322">
            <a:extLst>
              <a:ext uri="{FF2B5EF4-FFF2-40B4-BE49-F238E27FC236}">
                <a16:creationId xmlns:a16="http://schemas.microsoft.com/office/drawing/2014/main" id="{FB9A5C6E-B07F-7DD9-AAED-DA4C73FE1E18}"/>
              </a:ext>
            </a:extLst>
          </p:cNvPr>
          <p:cNvSpPr/>
          <p:nvPr/>
        </p:nvSpPr>
        <p:spPr>
          <a:xfrm>
            <a:off x="7537926" y="1782644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RBCP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4" name="テキスト ボックス 323">
            <a:extLst>
              <a:ext uri="{FF2B5EF4-FFF2-40B4-BE49-F238E27FC236}">
                <a16:creationId xmlns:a16="http://schemas.microsoft.com/office/drawing/2014/main" id="{1F80718F-2369-8FDA-9C95-7031761B79E8}"/>
              </a:ext>
            </a:extLst>
          </p:cNvPr>
          <p:cNvSpPr txBox="1"/>
          <p:nvPr/>
        </p:nvSpPr>
        <p:spPr>
          <a:xfrm>
            <a:off x="7496151" y="856563"/>
            <a:ext cx="623543" cy="400110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SiTCP/XG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5" name="直線矢印コネクタ 324">
            <a:extLst>
              <a:ext uri="{FF2B5EF4-FFF2-40B4-BE49-F238E27FC236}">
                <a16:creationId xmlns:a16="http://schemas.microsoft.com/office/drawing/2014/main" id="{9271ACBC-28E6-BFBC-CCA3-F5CD9200DC5A}"/>
              </a:ext>
            </a:extLst>
          </p:cNvPr>
          <p:cNvCxnSpPr>
            <a:cxnSpLocks/>
          </p:cNvCxnSpPr>
          <p:nvPr/>
        </p:nvCxnSpPr>
        <p:spPr>
          <a:xfrm>
            <a:off x="7083977" y="4102000"/>
            <a:ext cx="344010" cy="0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直線矢印コネクタ 326">
            <a:extLst>
              <a:ext uri="{FF2B5EF4-FFF2-40B4-BE49-F238E27FC236}">
                <a16:creationId xmlns:a16="http://schemas.microsoft.com/office/drawing/2014/main" id="{37251D56-6C8B-ACDD-1FEB-B81B3BFDBC2B}"/>
              </a:ext>
            </a:extLst>
          </p:cNvPr>
          <p:cNvCxnSpPr>
            <a:cxnSpLocks/>
          </p:cNvCxnSpPr>
          <p:nvPr/>
        </p:nvCxnSpPr>
        <p:spPr>
          <a:xfrm>
            <a:off x="4024630" y="597503"/>
            <a:ext cx="40048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テキスト ボックス 330">
            <a:extLst>
              <a:ext uri="{FF2B5EF4-FFF2-40B4-BE49-F238E27FC236}">
                <a16:creationId xmlns:a16="http://schemas.microsoft.com/office/drawing/2014/main" id="{019AE13B-3B84-7516-FFBF-5AAA5E4200C1}"/>
              </a:ext>
            </a:extLst>
          </p:cNvPr>
          <p:cNvSpPr txBox="1"/>
          <p:nvPr/>
        </p:nvSpPr>
        <p:spPr>
          <a:xfrm>
            <a:off x="7937906" y="6225670"/>
            <a:ext cx="1272767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</a:p>
        </p:txBody>
      </p:sp>
      <p:cxnSp>
        <p:nvCxnSpPr>
          <p:cNvPr id="342" name="直線矢印コネクタ 341">
            <a:extLst>
              <a:ext uri="{FF2B5EF4-FFF2-40B4-BE49-F238E27FC236}">
                <a16:creationId xmlns:a16="http://schemas.microsoft.com/office/drawing/2014/main" id="{C09E46E8-06AB-719C-6B77-1B9FB4A746B5}"/>
              </a:ext>
            </a:extLst>
          </p:cNvPr>
          <p:cNvCxnSpPr>
            <a:cxnSpLocks/>
          </p:cNvCxnSpPr>
          <p:nvPr/>
        </p:nvCxnSpPr>
        <p:spPr>
          <a:xfrm>
            <a:off x="8241178" y="281202"/>
            <a:ext cx="500356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正方形/長方形 343">
            <a:extLst>
              <a:ext uri="{FF2B5EF4-FFF2-40B4-BE49-F238E27FC236}">
                <a16:creationId xmlns:a16="http://schemas.microsoft.com/office/drawing/2014/main" id="{02431B4A-FD76-9B79-2998-6C03D8664689}"/>
              </a:ext>
            </a:extLst>
          </p:cNvPr>
          <p:cNvSpPr/>
          <p:nvPr/>
        </p:nvSpPr>
        <p:spPr>
          <a:xfrm>
            <a:off x="4988805" y="5834050"/>
            <a:ext cx="1430225" cy="7630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5" name="正方形/長方形 344">
            <a:extLst>
              <a:ext uri="{FF2B5EF4-FFF2-40B4-BE49-F238E27FC236}">
                <a16:creationId xmlns:a16="http://schemas.microsoft.com/office/drawing/2014/main" id="{41A5166C-0F11-C307-A531-5152261780B4}"/>
              </a:ext>
            </a:extLst>
          </p:cNvPr>
          <p:cNvSpPr/>
          <p:nvPr/>
        </p:nvSpPr>
        <p:spPr>
          <a:xfrm>
            <a:off x="5117755" y="6160901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6" name="正方形/長方形 345">
            <a:extLst>
              <a:ext uri="{FF2B5EF4-FFF2-40B4-BE49-F238E27FC236}">
                <a16:creationId xmlns:a16="http://schemas.microsoft.com/office/drawing/2014/main" id="{55EBA226-8C5E-851E-0500-AA6CFD02372D}"/>
              </a:ext>
            </a:extLst>
          </p:cNvPr>
          <p:cNvSpPr/>
          <p:nvPr/>
        </p:nvSpPr>
        <p:spPr>
          <a:xfrm>
            <a:off x="5773901" y="6155959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XADC</a:t>
            </a:r>
            <a:endParaRPr kumimoji="1" lang="ja-JP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7" name="テキスト ボックス 346">
            <a:extLst>
              <a:ext uri="{FF2B5EF4-FFF2-40B4-BE49-F238E27FC236}">
                <a16:creationId xmlns:a16="http://schemas.microsoft.com/office/drawing/2014/main" id="{D4BB1A1E-A308-27E8-5990-31C772D54534}"/>
              </a:ext>
            </a:extLst>
          </p:cNvPr>
          <p:cNvSpPr txBox="1"/>
          <p:nvPr/>
        </p:nvSpPr>
        <p:spPr>
          <a:xfrm>
            <a:off x="5395773" y="5857196"/>
            <a:ext cx="633255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SDS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8" name="直線矢印コネクタ 347">
            <a:extLst>
              <a:ext uri="{FF2B5EF4-FFF2-40B4-BE49-F238E27FC236}">
                <a16:creationId xmlns:a16="http://schemas.microsoft.com/office/drawing/2014/main" id="{FB489F28-EFBE-44E9-CFFD-DBBE13BA1450}"/>
              </a:ext>
            </a:extLst>
          </p:cNvPr>
          <p:cNvCxnSpPr>
            <a:cxnSpLocks/>
          </p:cNvCxnSpPr>
          <p:nvPr/>
        </p:nvCxnSpPr>
        <p:spPr>
          <a:xfrm>
            <a:off x="6419030" y="6155959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直線矢印コネクタ 348">
            <a:extLst>
              <a:ext uri="{FF2B5EF4-FFF2-40B4-BE49-F238E27FC236}">
                <a16:creationId xmlns:a16="http://schemas.microsoft.com/office/drawing/2014/main" id="{CF9B8AD1-EA42-111A-A495-ED4C2451977E}"/>
              </a:ext>
            </a:extLst>
          </p:cNvPr>
          <p:cNvCxnSpPr>
            <a:cxnSpLocks/>
          </p:cNvCxnSpPr>
          <p:nvPr/>
        </p:nvCxnSpPr>
        <p:spPr>
          <a:xfrm>
            <a:off x="2395264" y="5556035"/>
            <a:ext cx="3049552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E555C12-E6D2-E6DA-C729-7EE7FB2DDE8A}"/>
              </a:ext>
            </a:extLst>
          </p:cNvPr>
          <p:cNvSpPr/>
          <p:nvPr/>
        </p:nvSpPr>
        <p:spPr>
          <a:xfrm>
            <a:off x="5426128" y="4638729"/>
            <a:ext cx="1001782" cy="4601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CECE62002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9FDE10B-4E51-1BF8-A39B-CC753F61499C}"/>
              </a:ext>
            </a:extLst>
          </p:cNvPr>
          <p:cNvSpPr/>
          <p:nvPr/>
        </p:nvSpPr>
        <p:spPr>
          <a:xfrm>
            <a:off x="5908973" y="1180574"/>
            <a:ext cx="1001782" cy="46014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DAQ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E9D6081-34C5-3B69-E49C-D779CD5A6567}"/>
              </a:ext>
            </a:extLst>
          </p:cNvPr>
          <p:cNvSpPr/>
          <p:nvPr/>
        </p:nvSpPr>
        <p:spPr>
          <a:xfrm>
            <a:off x="1760296" y="4587445"/>
            <a:ext cx="644857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CECE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62002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16219A5-F430-F69A-8A8E-17AE2738FABA}"/>
              </a:ext>
            </a:extLst>
          </p:cNvPr>
          <p:cNvSpPr/>
          <p:nvPr/>
        </p:nvSpPr>
        <p:spPr>
          <a:xfrm>
            <a:off x="2637445" y="3154499"/>
            <a:ext cx="644857" cy="33241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SFP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C230E9B-2905-0C5B-84E6-D9524EA92F10}"/>
              </a:ext>
            </a:extLst>
          </p:cNvPr>
          <p:cNvSpPr/>
          <p:nvPr/>
        </p:nvSpPr>
        <p:spPr>
          <a:xfrm>
            <a:off x="3917625" y="3103500"/>
            <a:ext cx="1014970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MIKUMARI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492AE46-4D6F-CE1B-3DA7-947DE5868C40}"/>
              </a:ext>
            </a:extLst>
          </p:cNvPr>
          <p:cNvSpPr/>
          <p:nvPr/>
        </p:nvSpPr>
        <p:spPr>
          <a:xfrm>
            <a:off x="5565166" y="3100047"/>
            <a:ext cx="646977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EB7EA28-D12E-1144-6E3D-6233A2CDB57B}"/>
              </a:ext>
            </a:extLst>
          </p:cNvPr>
          <p:cNvSpPr/>
          <p:nvPr/>
        </p:nvSpPr>
        <p:spPr>
          <a:xfrm>
            <a:off x="5341988" y="2301274"/>
            <a:ext cx="1011372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Heartbeat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9216BA1-5D74-B2B6-1688-70642AD5D370}"/>
              </a:ext>
            </a:extLst>
          </p:cNvPr>
          <p:cNvSpPr/>
          <p:nvPr/>
        </p:nvSpPr>
        <p:spPr>
          <a:xfrm>
            <a:off x="5412940" y="3885770"/>
            <a:ext cx="1014970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MIKUMARI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45DDB40-B19F-E90F-76A5-B758045C3E02}"/>
              </a:ext>
            </a:extLst>
          </p:cNvPr>
          <p:cNvSpPr/>
          <p:nvPr/>
        </p:nvSpPr>
        <p:spPr>
          <a:xfrm>
            <a:off x="1750407" y="5294486"/>
            <a:ext cx="644857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Flash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台形 13">
            <a:extLst>
              <a:ext uri="{FF2B5EF4-FFF2-40B4-BE49-F238E27FC236}">
                <a16:creationId xmlns:a16="http://schemas.microsoft.com/office/drawing/2014/main" id="{051F790C-4E5C-6005-24FF-02D64BABB464}"/>
              </a:ext>
            </a:extLst>
          </p:cNvPr>
          <p:cNvSpPr/>
          <p:nvPr/>
        </p:nvSpPr>
        <p:spPr>
          <a:xfrm rot="5400000">
            <a:off x="3475784" y="1382710"/>
            <a:ext cx="674575" cy="270304"/>
          </a:xfrm>
          <a:prstGeom prst="trapezoid">
            <a:avLst>
              <a:gd name="adj" fmla="val 44264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8018010-D2B3-CB74-9D8D-B8813696F4A5}"/>
              </a:ext>
            </a:extLst>
          </p:cNvPr>
          <p:cNvSpPr/>
          <p:nvPr/>
        </p:nvSpPr>
        <p:spPr>
          <a:xfrm>
            <a:off x="3282302" y="2258664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MMCM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31212B7-A676-7FF1-663D-7FFF5D527CC6}"/>
              </a:ext>
            </a:extLst>
          </p:cNvPr>
          <p:cNvSpPr/>
          <p:nvPr/>
        </p:nvSpPr>
        <p:spPr>
          <a:xfrm>
            <a:off x="3282302" y="365630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MMCM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74B09AE-AAD3-77AC-1D66-042214C3477D}"/>
              </a:ext>
            </a:extLst>
          </p:cNvPr>
          <p:cNvSpPr/>
          <p:nvPr/>
        </p:nvSpPr>
        <p:spPr>
          <a:xfrm>
            <a:off x="1727546" y="316148"/>
            <a:ext cx="759871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Oscillator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100MHz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71F97869-5147-F0D5-0E5F-44F6A428CF10}"/>
              </a:ext>
            </a:extLst>
          </p:cNvPr>
          <p:cNvCxnSpPr>
            <a:cxnSpLocks/>
          </p:cNvCxnSpPr>
          <p:nvPr/>
        </p:nvCxnSpPr>
        <p:spPr>
          <a:xfrm>
            <a:off x="6909260" y="1410645"/>
            <a:ext cx="628666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F487B231-3AAF-DA94-FCE0-8BB1C4B2D519}"/>
              </a:ext>
            </a:extLst>
          </p:cNvPr>
          <p:cNvCxnSpPr>
            <a:cxnSpLocks/>
          </p:cNvCxnSpPr>
          <p:nvPr/>
        </p:nvCxnSpPr>
        <p:spPr>
          <a:xfrm>
            <a:off x="3948224" y="1517862"/>
            <a:ext cx="40048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727A15F0-1CE6-23C6-778D-3E4D90D9942C}"/>
              </a:ext>
            </a:extLst>
          </p:cNvPr>
          <p:cNvCxnSpPr>
            <a:cxnSpLocks/>
          </p:cNvCxnSpPr>
          <p:nvPr/>
        </p:nvCxnSpPr>
        <p:spPr>
          <a:xfrm>
            <a:off x="3390900" y="1313067"/>
            <a:ext cx="262566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EF6D7051-7F88-E3AD-3D2B-E4F73C8837A5}"/>
              </a:ext>
            </a:extLst>
          </p:cNvPr>
          <p:cNvCxnSpPr>
            <a:cxnSpLocks/>
          </p:cNvCxnSpPr>
          <p:nvPr/>
        </p:nvCxnSpPr>
        <p:spPr>
          <a:xfrm>
            <a:off x="1998980" y="1724424"/>
            <a:ext cx="1653312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8BF54E8A-F3CC-AFED-D011-293A2AA7E0A1}"/>
              </a:ext>
            </a:extLst>
          </p:cNvPr>
          <p:cNvCxnSpPr>
            <a:cxnSpLocks/>
          </p:cNvCxnSpPr>
          <p:nvPr/>
        </p:nvCxnSpPr>
        <p:spPr>
          <a:xfrm>
            <a:off x="4178944" y="597503"/>
            <a:ext cx="0" cy="294132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4BC072E0-CB8F-A806-B6CC-3C34E29E54C4}"/>
              </a:ext>
            </a:extLst>
          </p:cNvPr>
          <p:cNvCxnSpPr>
            <a:cxnSpLocks/>
          </p:cNvCxnSpPr>
          <p:nvPr/>
        </p:nvCxnSpPr>
        <p:spPr>
          <a:xfrm flipH="1">
            <a:off x="3390900" y="891635"/>
            <a:ext cx="788044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02B9E923-D20D-5736-27A5-5E79DD0553A4}"/>
              </a:ext>
            </a:extLst>
          </p:cNvPr>
          <p:cNvCxnSpPr>
            <a:cxnSpLocks/>
          </p:cNvCxnSpPr>
          <p:nvPr/>
        </p:nvCxnSpPr>
        <p:spPr>
          <a:xfrm>
            <a:off x="3390900" y="891635"/>
            <a:ext cx="0" cy="421432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4800CA74-2A94-F0DD-7B21-93F175152FED}"/>
              </a:ext>
            </a:extLst>
          </p:cNvPr>
          <p:cNvCxnSpPr>
            <a:cxnSpLocks/>
          </p:cNvCxnSpPr>
          <p:nvPr/>
        </p:nvCxnSpPr>
        <p:spPr>
          <a:xfrm>
            <a:off x="1998980" y="1724424"/>
            <a:ext cx="0" cy="2863021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74BA58F0-B0F7-0843-E6DE-C725AE6F4E09}"/>
              </a:ext>
            </a:extLst>
          </p:cNvPr>
          <p:cNvCxnSpPr>
            <a:cxnSpLocks/>
          </p:cNvCxnSpPr>
          <p:nvPr/>
        </p:nvCxnSpPr>
        <p:spPr>
          <a:xfrm>
            <a:off x="2219960" y="2926080"/>
            <a:ext cx="0" cy="1661365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313B95EC-4759-1466-7E27-26693E6FDA45}"/>
              </a:ext>
            </a:extLst>
          </p:cNvPr>
          <p:cNvCxnSpPr>
            <a:cxnSpLocks/>
          </p:cNvCxnSpPr>
          <p:nvPr/>
        </p:nvCxnSpPr>
        <p:spPr>
          <a:xfrm flipH="1">
            <a:off x="2219960" y="2926080"/>
            <a:ext cx="220515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4EB04904-EE72-10B9-D8AE-2C7B8864963D}"/>
              </a:ext>
            </a:extLst>
          </p:cNvPr>
          <p:cNvCxnSpPr>
            <a:cxnSpLocks/>
          </p:cNvCxnSpPr>
          <p:nvPr/>
        </p:nvCxnSpPr>
        <p:spPr>
          <a:xfrm>
            <a:off x="4425110" y="2926080"/>
            <a:ext cx="0" cy="172925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8171ADD9-62DF-1FF7-9112-97B500BACEF6}"/>
              </a:ext>
            </a:extLst>
          </p:cNvPr>
          <p:cNvCxnSpPr>
            <a:cxnSpLocks/>
          </p:cNvCxnSpPr>
          <p:nvPr/>
        </p:nvCxnSpPr>
        <p:spPr>
          <a:xfrm>
            <a:off x="4425110" y="2462742"/>
            <a:ext cx="0" cy="463338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5DBE9840-D454-C73B-0C14-ADBAEE74B713}"/>
              </a:ext>
            </a:extLst>
          </p:cNvPr>
          <p:cNvCxnSpPr>
            <a:cxnSpLocks/>
          </p:cNvCxnSpPr>
          <p:nvPr/>
        </p:nvCxnSpPr>
        <p:spPr>
          <a:xfrm flipH="1">
            <a:off x="4024630" y="2462742"/>
            <a:ext cx="400480" cy="0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32925670-0D86-B975-DAFA-A3AA3569B4EA}"/>
              </a:ext>
            </a:extLst>
          </p:cNvPr>
          <p:cNvCxnSpPr>
            <a:cxnSpLocks/>
          </p:cNvCxnSpPr>
          <p:nvPr/>
        </p:nvCxnSpPr>
        <p:spPr>
          <a:xfrm>
            <a:off x="3451860" y="1724424"/>
            <a:ext cx="0" cy="534240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3AF45682-3696-CA56-0C62-8FCF743DDBD8}"/>
              </a:ext>
            </a:extLst>
          </p:cNvPr>
          <p:cNvCxnSpPr>
            <a:cxnSpLocks/>
          </p:cNvCxnSpPr>
          <p:nvPr/>
        </p:nvCxnSpPr>
        <p:spPr>
          <a:xfrm>
            <a:off x="2487417" y="597503"/>
            <a:ext cx="794885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6496857-B7DA-2ECF-457D-71E617A0F410}"/>
              </a:ext>
            </a:extLst>
          </p:cNvPr>
          <p:cNvSpPr txBox="1"/>
          <p:nvPr/>
        </p:nvSpPr>
        <p:spPr>
          <a:xfrm>
            <a:off x="4280705" y="303462"/>
            <a:ext cx="1444836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clock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</a:t>
            </a: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82E07FBE-C26C-6DAB-60FC-FC1E082AED00}"/>
              </a:ext>
            </a:extLst>
          </p:cNvPr>
          <p:cNvSpPr txBox="1"/>
          <p:nvPr/>
        </p:nvSpPr>
        <p:spPr>
          <a:xfrm>
            <a:off x="4253372" y="1264716"/>
            <a:ext cx="1444836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clock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</a:t>
            </a: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13B4B2D0-0C03-A310-A1BB-FEA34FA575E7}"/>
              </a:ext>
            </a:extLst>
          </p:cNvPr>
          <p:cNvSpPr/>
          <p:nvPr/>
        </p:nvSpPr>
        <p:spPr>
          <a:xfrm>
            <a:off x="7387158" y="114995"/>
            <a:ext cx="841527" cy="3324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PCS/PMA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7E1FC466-0F76-2734-B5B1-0D75E2E237D4}"/>
              </a:ext>
            </a:extLst>
          </p:cNvPr>
          <p:cNvSpPr/>
          <p:nvPr/>
        </p:nvSpPr>
        <p:spPr>
          <a:xfrm>
            <a:off x="8741534" y="114995"/>
            <a:ext cx="644857" cy="33241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SFP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6" name="直線矢印コネクタ 255">
            <a:extLst>
              <a:ext uri="{FF2B5EF4-FFF2-40B4-BE49-F238E27FC236}">
                <a16:creationId xmlns:a16="http://schemas.microsoft.com/office/drawing/2014/main" id="{EA423D83-270E-6E3B-B939-61CCA324EEFF}"/>
              </a:ext>
            </a:extLst>
          </p:cNvPr>
          <p:cNvCxnSpPr>
            <a:cxnSpLocks/>
          </p:cNvCxnSpPr>
          <p:nvPr/>
        </p:nvCxnSpPr>
        <p:spPr>
          <a:xfrm>
            <a:off x="7800111" y="447410"/>
            <a:ext cx="0" cy="33999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線矢印コネクタ 258">
            <a:extLst>
              <a:ext uri="{FF2B5EF4-FFF2-40B4-BE49-F238E27FC236}">
                <a16:creationId xmlns:a16="http://schemas.microsoft.com/office/drawing/2014/main" id="{6BC75EA3-CD6B-744C-6617-40419CD50099}"/>
              </a:ext>
            </a:extLst>
          </p:cNvPr>
          <p:cNvCxnSpPr>
            <a:cxnSpLocks/>
          </p:cNvCxnSpPr>
          <p:nvPr/>
        </p:nvCxnSpPr>
        <p:spPr>
          <a:xfrm>
            <a:off x="7800111" y="2258664"/>
            <a:ext cx="0" cy="430897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線矢印コネクタ 260">
            <a:extLst>
              <a:ext uri="{FF2B5EF4-FFF2-40B4-BE49-F238E27FC236}">
                <a16:creationId xmlns:a16="http://schemas.microsoft.com/office/drawing/2014/main" id="{1D5DCF32-BC11-E4D4-3E26-D3E89CC43CD8}"/>
              </a:ext>
            </a:extLst>
          </p:cNvPr>
          <p:cNvCxnSpPr>
            <a:cxnSpLocks/>
            <a:endCxn id="321" idx="0"/>
          </p:cNvCxnSpPr>
          <p:nvPr/>
        </p:nvCxnSpPr>
        <p:spPr>
          <a:xfrm>
            <a:off x="7799247" y="3110471"/>
            <a:ext cx="865" cy="787694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線矢印コネクタ 262">
            <a:extLst>
              <a:ext uri="{FF2B5EF4-FFF2-40B4-BE49-F238E27FC236}">
                <a16:creationId xmlns:a16="http://schemas.microsoft.com/office/drawing/2014/main" id="{04E52133-534B-43DD-C74A-2D332C5FE76D}"/>
              </a:ext>
            </a:extLst>
          </p:cNvPr>
          <p:cNvCxnSpPr>
            <a:cxnSpLocks/>
          </p:cNvCxnSpPr>
          <p:nvPr/>
        </p:nvCxnSpPr>
        <p:spPr>
          <a:xfrm>
            <a:off x="6419030" y="4905221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線矢印コネクタ 263">
            <a:extLst>
              <a:ext uri="{FF2B5EF4-FFF2-40B4-BE49-F238E27FC236}">
                <a16:creationId xmlns:a16="http://schemas.microsoft.com/office/drawing/2014/main" id="{BB81E2E5-D9C0-355B-5580-E96C085950BA}"/>
              </a:ext>
            </a:extLst>
          </p:cNvPr>
          <p:cNvCxnSpPr>
            <a:cxnSpLocks/>
          </p:cNvCxnSpPr>
          <p:nvPr/>
        </p:nvCxnSpPr>
        <p:spPr>
          <a:xfrm>
            <a:off x="6397243" y="4102000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直線矢印コネクタ 349">
            <a:extLst>
              <a:ext uri="{FF2B5EF4-FFF2-40B4-BE49-F238E27FC236}">
                <a16:creationId xmlns:a16="http://schemas.microsoft.com/office/drawing/2014/main" id="{C9F41C3F-04B2-475C-820B-3669FDF7D9E9}"/>
              </a:ext>
            </a:extLst>
          </p:cNvPr>
          <p:cNvCxnSpPr>
            <a:cxnSpLocks/>
          </p:cNvCxnSpPr>
          <p:nvPr/>
        </p:nvCxnSpPr>
        <p:spPr>
          <a:xfrm>
            <a:off x="6670403" y="1640717"/>
            <a:ext cx="0" cy="1811653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直線矢印コネクタ 355">
            <a:extLst>
              <a:ext uri="{FF2B5EF4-FFF2-40B4-BE49-F238E27FC236}">
                <a16:creationId xmlns:a16="http://schemas.microsoft.com/office/drawing/2014/main" id="{59941302-E5DD-B456-0494-7D45B359A5E7}"/>
              </a:ext>
            </a:extLst>
          </p:cNvPr>
          <p:cNvCxnSpPr>
            <a:cxnSpLocks/>
          </p:cNvCxnSpPr>
          <p:nvPr/>
        </p:nvCxnSpPr>
        <p:spPr>
          <a:xfrm>
            <a:off x="6678783" y="3429000"/>
            <a:ext cx="252264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直線矢印コネクタ 358">
            <a:extLst>
              <a:ext uri="{FF2B5EF4-FFF2-40B4-BE49-F238E27FC236}">
                <a16:creationId xmlns:a16="http://schemas.microsoft.com/office/drawing/2014/main" id="{4223FE52-B266-69DB-6F72-8495A091DB57}"/>
              </a:ext>
            </a:extLst>
          </p:cNvPr>
          <p:cNvCxnSpPr>
            <a:cxnSpLocks/>
          </p:cNvCxnSpPr>
          <p:nvPr/>
        </p:nvCxnSpPr>
        <p:spPr>
          <a:xfrm>
            <a:off x="3282302" y="3320706"/>
            <a:ext cx="635323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直線矢印コネクタ 360">
            <a:extLst>
              <a:ext uri="{FF2B5EF4-FFF2-40B4-BE49-F238E27FC236}">
                <a16:creationId xmlns:a16="http://schemas.microsoft.com/office/drawing/2014/main" id="{E4EC7E41-546E-0A9E-E94D-535584BD6749}"/>
              </a:ext>
            </a:extLst>
          </p:cNvPr>
          <p:cNvCxnSpPr>
            <a:cxnSpLocks/>
          </p:cNvCxnSpPr>
          <p:nvPr/>
        </p:nvCxnSpPr>
        <p:spPr>
          <a:xfrm>
            <a:off x="4932595" y="3320706"/>
            <a:ext cx="635323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直線矢印コネクタ 361">
            <a:extLst>
              <a:ext uri="{FF2B5EF4-FFF2-40B4-BE49-F238E27FC236}">
                <a16:creationId xmlns:a16="http://schemas.microsoft.com/office/drawing/2014/main" id="{F7C839F5-B8B6-3391-144A-F847CDEF88A4}"/>
              </a:ext>
            </a:extLst>
          </p:cNvPr>
          <p:cNvCxnSpPr>
            <a:cxnSpLocks/>
          </p:cNvCxnSpPr>
          <p:nvPr/>
        </p:nvCxnSpPr>
        <p:spPr>
          <a:xfrm flipV="1">
            <a:off x="5888654" y="2742595"/>
            <a:ext cx="0" cy="366246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直線矢印コネクタ 364">
            <a:extLst>
              <a:ext uri="{FF2B5EF4-FFF2-40B4-BE49-F238E27FC236}">
                <a16:creationId xmlns:a16="http://schemas.microsoft.com/office/drawing/2014/main" id="{F1A28FDE-2819-B327-A965-4B90E430D21A}"/>
              </a:ext>
            </a:extLst>
          </p:cNvPr>
          <p:cNvCxnSpPr>
            <a:cxnSpLocks/>
          </p:cNvCxnSpPr>
          <p:nvPr/>
        </p:nvCxnSpPr>
        <p:spPr>
          <a:xfrm>
            <a:off x="4473370" y="3541368"/>
            <a:ext cx="0" cy="560632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直線矢印コネクタ 366">
            <a:extLst>
              <a:ext uri="{FF2B5EF4-FFF2-40B4-BE49-F238E27FC236}">
                <a16:creationId xmlns:a16="http://schemas.microsoft.com/office/drawing/2014/main" id="{9091ADA5-99C4-F967-2A3D-7DD8924812C2}"/>
              </a:ext>
            </a:extLst>
          </p:cNvPr>
          <p:cNvCxnSpPr>
            <a:cxnSpLocks/>
          </p:cNvCxnSpPr>
          <p:nvPr/>
        </p:nvCxnSpPr>
        <p:spPr>
          <a:xfrm>
            <a:off x="5878584" y="3541368"/>
            <a:ext cx="0" cy="334806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直線矢印コネクタ 368">
            <a:extLst>
              <a:ext uri="{FF2B5EF4-FFF2-40B4-BE49-F238E27FC236}">
                <a16:creationId xmlns:a16="http://schemas.microsoft.com/office/drawing/2014/main" id="{EBC22267-7DDB-9692-1336-681AFC185308}"/>
              </a:ext>
            </a:extLst>
          </p:cNvPr>
          <p:cNvCxnSpPr>
            <a:cxnSpLocks/>
          </p:cNvCxnSpPr>
          <p:nvPr/>
        </p:nvCxnSpPr>
        <p:spPr>
          <a:xfrm flipH="1">
            <a:off x="4473370" y="4106740"/>
            <a:ext cx="947623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6" name="グループ化 375">
            <a:extLst>
              <a:ext uri="{FF2B5EF4-FFF2-40B4-BE49-F238E27FC236}">
                <a16:creationId xmlns:a16="http://schemas.microsoft.com/office/drawing/2014/main" id="{EC5D8805-2170-C3F5-4C69-BAFF1D0D5109}"/>
              </a:ext>
            </a:extLst>
          </p:cNvPr>
          <p:cNvGrpSpPr/>
          <p:nvPr/>
        </p:nvGrpSpPr>
        <p:grpSpPr>
          <a:xfrm>
            <a:off x="5215487" y="2217988"/>
            <a:ext cx="387915" cy="275912"/>
            <a:chOff x="6076950" y="1343025"/>
            <a:chExt cx="616011" cy="438150"/>
          </a:xfrm>
        </p:grpSpPr>
        <p:sp>
          <p:nvSpPr>
            <p:cNvPr id="377" name="ハート 376">
              <a:extLst>
                <a:ext uri="{FF2B5EF4-FFF2-40B4-BE49-F238E27FC236}">
                  <a16:creationId xmlns:a16="http://schemas.microsoft.com/office/drawing/2014/main" id="{F7C85DE7-83FE-3A44-D01C-BB983E5E6A7F}"/>
                </a:ext>
              </a:extLst>
            </p:cNvPr>
            <p:cNvSpPr/>
            <p:nvPr/>
          </p:nvSpPr>
          <p:spPr>
            <a:xfrm>
              <a:off x="6076950" y="1343025"/>
              <a:ext cx="371475" cy="361950"/>
            </a:xfrm>
            <a:prstGeom prst="heart">
              <a:avLst/>
            </a:prstGeom>
            <a:solidFill>
              <a:srgbClr val="E64823">
                <a:lumMod val="20000"/>
                <a:lumOff val="80000"/>
              </a:srgbClr>
            </a:solidFill>
            <a:ln w="15875" cap="flat" cmpd="sng" algn="ctr">
              <a:solidFill>
                <a:srgbClr val="E64823">
                  <a:lumMod val="60000"/>
                  <a:lumOff val="4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ＭＳ Ｐ明朝"/>
                <a:cs typeface="Times New Roman" panose="02020603050405020304" pitchFamily="18" charset="0"/>
              </a:endParaRPr>
            </a:p>
          </p:txBody>
        </p:sp>
        <p:grpSp>
          <p:nvGrpSpPr>
            <p:cNvPr id="378" name="グループ化 377">
              <a:extLst>
                <a:ext uri="{FF2B5EF4-FFF2-40B4-BE49-F238E27FC236}">
                  <a16:creationId xmlns:a16="http://schemas.microsoft.com/office/drawing/2014/main" id="{486EBFFF-8508-AB37-82DE-D3E77579A4DE}"/>
                </a:ext>
              </a:extLst>
            </p:cNvPr>
            <p:cNvGrpSpPr/>
            <p:nvPr/>
          </p:nvGrpSpPr>
          <p:grpSpPr>
            <a:xfrm>
              <a:off x="6076950" y="1412984"/>
              <a:ext cx="616011" cy="368191"/>
              <a:chOff x="5857875" y="1990725"/>
              <a:chExt cx="828675" cy="495300"/>
            </a:xfrm>
          </p:grpSpPr>
          <p:cxnSp>
            <p:nvCxnSpPr>
              <p:cNvPr id="379" name="直線コネクタ 378">
                <a:extLst>
                  <a:ext uri="{FF2B5EF4-FFF2-40B4-BE49-F238E27FC236}">
                    <a16:creationId xmlns:a16="http://schemas.microsoft.com/office/drawing/2014/main" id="{C559978A-DD1B-3BD1-0F24-4C94D522C5E4}"/>
                  </a:ext>
                </a:extLst>
              </p:cNvPr>
              <p:cNvCxnSpPr/>
              <p:nvPr/>
            </p:nvCxnSpPr>
            <p:spPr>
              <a:xfrm>
                <a:off x="5857875" y="2228850"/>
                <a:ext cx="304800" cy="0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380" name="直線コネクタ 379">
                <a:extLst>
                  <a:ext uri="{FF2B5EF4-FFF2-40B4-BE49-F238E27FC236}">
                    <a16:creationId xmlns:a16="http://schemas.microsoft.com/office/drawing/2014/main" id="{80A03AB5-5D6B-9B19-78DE-AAC0C9F10803}"/>
                  </a:ext>
                </a:extLst>
              </p:cNvPr>
              <p:cNvCxnSpPr/>
              <p:nvPr/>
            </p:nvCxnSpPr>
            <p:spPr>
              <a:xfrm flipV="1">
                <a:off x="6162675" y="1990725"/>
                <a:ext cx="66675" cy="238125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381" name="直線コネクタ 380">
                <a:extLst>
                  <a:ext uri="{FF2B5EF4-FFF2-40B4-BE49-F238E27FC236}">
                    <a16:creationId xmlns:a16="http://schemas.microsoft.com/office/drawing/2014/main" id="{46F0088B-56BE-A2D6-F1FF-FCA2074586ED}"/>
                  </a:ext>
                </a:extLst>
              </p:cNvPr>
              <p:cNvCxnSpPr/>
              <p:nvPr/>
            </p:nvCxnSpPr>
            <p:spPr>
              <a:xfrm>
                <a:off x="6229350" y="1990725"/>
                <a:ext cx="66675" cy="495300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382" name="直線コネクタ 381">
                <a:extLst>
                  <a:ext uri="{FF2B5EF4-FFF2-40B4-BE49-F238E27FC236}">
                    <a16:creationId xmlns:a16="http://schemas.microsoft.com/office/drawing/2014/main" id="{8C0D0471-84B4-2E04-C79E-A2338B5CD26B}"/>
                  </a:ext>
                </a:extLst>
              </p:cNvPr>
              <p:cNvCxnSpPr/>
              <p:nvPr/>
            </p:nvCxnSpPr>
            <p:spPr>
              <a:xfrm flipV="1">
                <a:off x="6296025" y="2228850"/>
                <a:ext cx="85725" cy="257175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383" name="直線コネクタ 382">
                <a:extLst>
                  <a:ext uri="{FF2B5EF4-FFF2-40B4-BE49-F238E27FC236}">
                    <a16:creationId xmlns:a16="http://schemas.microsoft.com/office/drawing/2014/main" id="{3E68B9BE-4482-56CD-4BF6-5935440DE354}"/>
                  </a:ext>
                </a:extLst>
              </p:cNvPr>
              <p:cNvCxnSpPr/>
              <p:nvPr/>
            </p:nvCxnSpPr>
            <p:spPr>
              <a:xfrm>
                <a:off x="6381750" y="2228850"/>
                <a:ext cx="304800" cy="0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</p:grpSp>
      </p:grpSp>
      <p:cxnSp>
        <p:nvCxnSpPr>
          <p:cNvPr id="384" name="直線矢印コネクタ 383">
            <a:extLst>
              <a:ext uri="{FF2B5EF4-FFF2-40B4-BE49-F238E27FC236}">
                <a16:creationId xmlns:a16="http://schemas.microsoft.com/office/drawing/2014/main" id="{D5FE8ABE-7BD9-C79D-4075-672D14C46753}"/>
              </a:ext>
            </a:extLst>
          </p:cNvPr>
          <p:cNvCxnSpPr>
            <a:cxnSpLocks/>
          </p:cNvCxnSpPr>
          <p:nvPr/>
        </p:nvCxnSpPr>
        <p:spPr>
          <a:xfrm>
            <a:off x="2405153" y="4868800"/>
            <a:ext cx="3049552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直線コネクタ 385">
            <a:extLst>
              <a:ext uri="{FF2B5EF4-FFF2-40B4-BE49-F238E27FC236}">
                <a16:creationId xmlns:a16="http://schemas.microsoft.com/office/drawing/2014/main" id="{C958F513-6A3F-9EC4-A6DC-AE746E3D2F42}"/>
              </a:ext>
            </a:extLst>
          </p:cNvPr>
          <p:cNvCxnSpPr/>
          <p:nvPr/>
        </p:nvCxnSpPr>
        <p:spPr>
          <a:xfrm>
            <a:off x="2824127" y="1056618"/>
            <a:ext cx="4352360" cy="0"/>
          </a:xfrm>
          <a:prstGeom prst="line">
            <a:avLst/>
          </a:prstGeom>
          <a:ln w="158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直線コネクタ 386">
            <a:extLst>
              <a:ext uri="{FF2B5EF4-FFF2-40B4-BE49-F238E27FC236}">
                <a16:creationId xmlns:a16="http://schemas.microsoft.com/office/drawing/2014/main" id="{D711987F-2745-A9CF-3C96-5264C9551852}"/>
              </a:ext>
            </a:extLst>
          </p:cNvPr>
          <p:cNvCxnSpPr>
            <a:cxnSpLocks/>
          </p:cNvCxnSpPr>
          <p:nvPr/>
        </p:nvCxnSpPr>
        <p:spPr>
          <a:xfrm>
            <a:off x="7176487" y="1056618"/>
            <a:ext cx="0" cy="1869100"/>
          </a:xfrm>
          <a:prstGeom prst="line">
            <a:avLst/>
          </a:prstGeom>
          <a:ln w="158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直線コネクタ 389">
            <a:extLst>
              <a:ext uri="{FF2B5EF4-FFF2-40B4-BE49-F238E27FC236}">
                <a16:creationId xmlns:a16="http://schemas.microsoft.com/office/drawing/2014/main" id="{403238AC-13EA-61A4-0A37-ED3E5E0D41FE}"/>
              </a:ext>
            </a:extLst>
          </p:cNvPr>
          <p:cNvCxnSpPr>
            <a:cxnSpLocks/>
          </p:cNvCxnSpPr>
          <p:nvPr/>
        </p:nvCxnSpPr>
        <p:spPr>
          <a:xfrm flipH="1">
            <a:off x="7176487" y="2925718"/>
            <a:ext cx="2034186" cy="0"/>
          </a:xfrm>
          <a:prstGeom prst="line">
            <a:avLst/>
          </a:prstGeom>
          <a:ln w="158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4C106403-9C1F-34EB-61A8-467E5B4A9DB4}"/>
              </a:ext>
            </a:extLst>
          </p:cNvPr>
          <p:cNvSpPr/>
          <p:nvPr/>
        </p:nvSpPr>
        <p:spPr>
          <a:xfrm>
            <a:off x="7452885" y="2689561"/>
            <a:ext cx="719971" cy="4150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CDC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154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68F8C18B-F1D6-CBCF-39C0-9DC1E4BEDC94}"/>
              </a:ext>
            </a:extLst>
          </p:cNvPr>
          <p:cNvGrpSpPr/>
          <p:nvPr/>
        </p:nvGrpSpPr>
        <p:grpSpPr>
          <a:xfrm>
            <a:off x="1630837" y="0"/>
            <a:ext cx="5745746" cy="4260915"/>
            <a:chOff x="1630837" y="0"/>
            <a:chExt cx="5745746" cy="4260915"/>
          </a:xfrm>
        </p:grpSpPr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02A4D7F-42F5-9228-94D7-3089D85D16D3}"/>
                </a:ext>
              </a:extLst>
            </p:cNvPr>
            <p:cNvSpPr/>
            <p:nvPr/>
          </p:nvSpPr>
          <p:spPr>
            <a:xfrm>
              <a:off x="1630837" y="0"/>
              <a:ext cx="5618375" cy="42609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11444D2-0C3D-AD2F-F975-075F5207BFD3}"/>
                </a:ext>
              </a:extLst>
            </p:cNvPr>
            <p:cNvSpPr/>
            <p:nvPr/>
          </p:nvSpPr>
          <p:spPr>
            <a:xfrm>
              <a:off x="2502877" y="16089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B56A3764-0768-4E24-C0C7-9A35192E40BB}"/>
                </a:ext>
              </a:extLst>
            </p:cNvPr>
            <p:cNvSpPr/>
            <p:nvPr/>
          </p:nvSpPr>
          <p:spPr>
            <a:xfrm>
              <a:off x="5137638" y="16089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24498EAA-3739-BF5D-FFC6-C55225E37BF8}"/>
                </a:ext>
              </a:extLst>
            </p:cNvPr>
            <p:cNvSpPr/>
            <p:nvPr/>
          </p:nvSpPr>
          <p:spPr>
            <a:xfrm>
              <a:off x="5290038" y="17613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91DAB1D-46A5-EE43-F84E-D714DE35213F}"/>
                </a:ext>
              </a:extLst>
            </p:cNvPr>
            <p:cNvSpPr/>
            <p:nvPr/>
          </p:nvSpPr>
          <p:spPr>
            <a:xfrm>
              <a:off x="5442438" y="19137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CCB54328-1A4E-C244-E3F4-CEF4948D824F}"/>
                </a:ext>
              </a:extLst>
            </p:cNvPr>
            <p:cNvSpPr/>
            <p:nvPr/>
          </p:nvSpPr>
          <p:spPr>
            <a:xfrm>
              <a:off x="5594838" y="20661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5AD10943-77A8-E17D-9C18-2AA61CF45B36}"/>
                </a:ext>
              </a:extLst>
            </p:cNvPr>
            <p:cNvSpPr/>
            <p:nvPr/>
          </p:nvSpPr>
          <p:spPr>
            <a:xfrm>
              <a:off x="5747238" y="22185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3534C773-3BF6-A91B-7043-F7C005B1275F}"/>
                </a:ext>
              </a:extLst>
            </p:cNvPr>
            <p:cNvSpPr txBox="1"/>
            <p:nvPr/>
          </p:nvSpPr>
          <p:spPr>
            <a:xfrm>
              <a:off x="2669606" y="1630949"/>
              <a:ext cx="39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b="1" dirty="0">
                  <a:solidFill>
                    <a:schemeClr val="accent2">
                      <a:lumMod val="75000"/>
                    </a:schemeClr>
                  </a:solidFill>
                </a:rPr>
                <a:t>16</a:t>
              </a:r>
              <a:endParaRPr kumimoji="1" lang="ja-JP" altLang="en-US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682AA11E-A383-6460-9438-C78C5EE84285}"/>
                </a:ext>
              </a:extLst>
            </p:cNvPr>
            <p:cNvSpPr txBox="1"/>
            <p:nvPr/>
          </p:nvSpPr>
          <p:spPr>
            <a:xfrm>
              <a:off x="5913967" y="2265484"/>
              <a:ext cx="39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b="1" dirty="0">
                  <a:solidFill>
                    <a:schemeClr val="accent2">
                      <a:lumMod val="75000"/>
                    </a:schemeClr>
                  </a:solidFill>
                </a:rPr>
                <a:t>15</a:t>
              </a:r>
              <a:endParaRPr kumimoji="1" lang="ja-JP" altLang="en-US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435E21C9-5427-DAF0-E3E9-A3B7D119228E}"/>
                </a:ext>
              </a:extLst>
            </p:cNvPr>
            <p:cNvSpPr txBox="1"/>
            <p:nvPr/>
          </p:nvSpPr>
          <p:spPr>
            <a:xfrm>
              <a:off x="2274277" y="2004644"/>
              <a:ext cx="11869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Secondary</a:t>
              </a:r>
            </a:p>
            <a:p>
              <a:pPr algn="ctr"/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MIKUMARI</a:t>
              </a: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5C0A35A7-CD93-FD9A-3096-C11C7EEA06F2}"/>
                </a:ext>
              </a:extLst>
            </p:cNvPr>
            <p:cNvSpPr txBox="1"/>
            <p:nvPr/>
          </p:nvSpPr>
          <p:spPr>
            <a:xfrm>
              <a:off x="4909038" y="2617176"/>
              <a:ext cx="22364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Primary MIKUMARIs</a:t>
              </a:r>
            </a:p>
          </p:txBody>
        </p: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654437ED-9C32-B6D9-C46C-E3995DB6678C}"/>
                </a:ext>
              </a:extLst>
            </p:cNvPr>
            <p:cNvCxnSpPr/>
            <p:nvPr/>
          </p:nvCxnSpPr>
          <p:spPr>
            <a:xfrm>
              <a:off x="2031023" y="1790700"/>
              <a:ext cx="47185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8B6B569E-35D0-A7AE-8B43-ED3ECE09C3F6}"/>
                </a:ext>
              </a:extLst>
            </p:cNvPr>
            <p:cNvCxnSpPr/>
            <p:nvPr/>
          </p:nvCxnSpPr>
          <p:spPr>
            <a:xfrm>
              <a:off x="6469673" y="2417884"/>
              <a:ext cx="47185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右中かっこ 18">
              <a:extLst>
                <a:ext uri="{FF2B5EF4-FFF2-40B4-BE49-F238E27FC236}">
                  <a16:creationId xmlns:a16="http://schemas.microsoft.com/office/drawing/2014/main" id="{79A21C13-3C4B-7A91-A6A2-566FD09922D1}"/>
                </a:ext>
              </a:extLst>
            </p:cNvPr>
            <p:cNvSpPr/>
            <p:nvPr/>
          </p:nvSpPr>
          <p:spPr>
            <a:xfrm rot="-5400000">
              <a:off x="4375083" y="-810879"/>
              <a:ext cx="322828" cy="4162238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BF8D0A0-D323-5F8A-9F2A-7BF089634D8D}"/>
                </a:ext>
              </a:extLst>
            </p:cNvPr>
            <p:cNvSpPr txBox="1"/>
            <p:nvPr/>
          </p:nvSpPr>
          <p:spPr>
            <a:xfrm>
              <a:off x="3719908" y="125078"/>
              <a:ext cx="201083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Status bits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CbtLaneUp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MikumariUp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LaccpUp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879B310D-9E20-A2F5-6774-F86F365F7562}"/>
                </a:ext>
              </a:extLst>
            </p:cNvPr>
            <p:cNvSpPr txBox="1"/>
            <p:nvPr/>
          </p:nvSpPr>
          <p:spPr>
            <a:xfrm>
              <a:off x="4909038" y="2948004"/>
              <a:ext cx="2467545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If </a:t>
              </a: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RegIndex</a:t>
              </a:r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 is 15,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CbtTapValueIn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CbtTapValueOut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CbtBitSlipIn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PartnerIpAddr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7D9B66F1-50D5-73A2-2416-E90807E2219B}"/>
                </a:ext>
              </a:extLst>
            </p:cNvPr>
            <p:cNvSpPr txBox="1"/>
            <p:nvPr/>
          </p:nvSpPr>
          <p:spPr>
            <a:xfrm>
              <a:off x="1915228" y="545500"/>
              <a:ext cx="20108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NumLinks</a:t>
              </a:r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 = 17</a:t>
              </a: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52A15228-9659-F453-0889-647B0999F0CE}"/>
                </a:ext>
              </a:extLst>
            </p:cNvPr>
            <p:cNvSpPr txBox="1"/>
            <p:nvPr/>
          </p:nvSpPr>
          <p:spPr>
            <a:xfrm>
              <a:off x="1887702" y="2526364"/>
              <a:ext cx="211104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Offset information</a:t>
              </a:r>
            </a:p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of secondary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HbcOffset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LocalFineOffset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LaccpFineOffset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778D42E6-0441-8210-A1FC-EAD5525EED9A}"/>
                </a:ext>
              </a:extLst>
            </p:cNvPr>
            <p:cNvSpPr txBox="1"/>
            <p:nvPr/>
          </p:nvSpPr>
          <p:spPr>
            <a:xfrm>
              <a:off x="5365750" y="157233"/>
              <a:ext cx="20108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Control bits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RstOverMiku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cxnSp>
          <p:nvCxnSpPr>
            <p:cNvPr id="26" name="コネクタ: カギ線 25">
              <a:extLst>
                <a:ext uri="{FF2B5EF4-FFF2-40B4-BE49-F238E27FC236}">
                  <a16:creationId xmlns:a16="http://schemas.microsoft.com/office/drawing/2014/main" id="{6EEE7085-8E6F-0171-4209-DB9080E42C6F}"/>
                </a:ext>
              </a:extLst>
            </p:cNvPr>
            <p:cNvCxnSpPr>
              <a:stCxn id="21" idx="1"/>
              <a:endCxn id="12" idx="1"/>
            </p:cNvCxnSpPr>
            <p:nvPr/>
          </p:nvCxnSpPr>
          <p:spPr>
            <a:xfrm rot="10800000" flipH="1">
              <a:off x="4909038" y="2394438"/>
              <a:ext cx="838200" cy="1138342"/>
            </a:xfrm>
            <a:prstGeom prst="bentConnector3">
              <a:avLst>
                <a:gd name="adj1" fmla="val -27273"/>
              </a:avLst>
            </a:prstGeom>
            <a:ln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コネクタ: カギ線 27">
              <a:extLst>
                <a:ext uri="{FF2B5EF4-FFF2-40B4-BE49-F238E27FC236}">
                  <a16:creationId xmlns:a16="http://schemas.microsoft.com/office/drawing/2014/main" id="{47011E53-23D4-1239-B530-9D00EA31E029}"/>
                </a:ext>
              </a:extLst>
            </p:cNvPr>
            <p:cNvCxnSpPr>
              <a:stCxn id="23" idx="3"/>
              <a:endCxn id="6" idx="3"/>
            </p:cNvCxnSpPr>
            <p:nvPr/>
          </p:nvCxnSpPr>
          <p:spPr>
            <a:xfrm flipH="1" flipV="1">
              <a:off x="3232639" y="1784838"/>
              <a:ext cx="766111" cy="1326302"/>
            </a:xfrm>
            <a:prstGeom prst="bentConnector3">
              <a:avLst>
                <a:gd name="adj1" fmla="val -29839"/>
              </a:avLst>
            </a:prstGeom>
            <a:ln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7058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8467</TotalTime>
  <Words>794</Words>
  <Application>Microsoft Office PowerPoint</Application>
  <PresentationFormat>ワイド画面</PresentationFormat>
  <Paragraphs>336</Paragraphs>
  <Slides>14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21" baseType="lpstr">
      <vt:lpstr>UD デジタル 教科書体 NK-R</vt:lpstr>
      <vt:lpstr>UD デジタル 教科書体 NP-R</vt:lpstr>
      <vt:lpstr>游ゴシック</vt:lpstr>
      <vt:lpstr>游ゴシック Light</vt:lpstr>
      <vt:lpstr>Arial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Ryotaro Honda</dc:creator>
  <cp:lastModifiedBy>Ryotaro Honda</cp:lastModifiedBy>
  <cp:revision>273</cp:revision>
  <dcterms:created xsi:type="dcterms:W3CDTF">2024-04-03T11:07:37Z</dcterms:created>
  <dcterms:modified xsi:type="dcterms:W3CDTF">2024-09-13T06:39:25Z</dcterms:modified>
</cp:coreProperties>
</file>